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812A-4E37-4EE5-93AB-8C24B19CEA7D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8C44-377F-4AD8-BFD6-9FF6F35B5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812A-4E37-4EE5-93AB-8C24B19CEA7D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8C44-377F-4AD8-BFD6-9FF6F35B5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812A-4E37-4EE5-93AB-8C24B19CEA7D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8C44-377F-4AD8-BFD6-9FF6F35B5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8A593-7519-4BF9-B547-4840FDCAECDF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B9CC-8E34-41CD-ACC1-0C31C8EE4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8A593-7519-4BF9-B547-4840FDCAECDF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B9CC-8E34-41CD-ACC1-0C31C8EE4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8A593-7519-4BF9-B547-4840FDCAECDF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B9CC-8E34-41CD-ACC1-0C31C8EE4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8A593-7519-4BF9-B547-4840FDCAECDF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B9CC-8E34-41CD-ACC1-0C31C8EE4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8A593-7519-4BF9-B547-4840FDCAECDF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B9CC-8E34-41CD-ACC1-0C31C8EE4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8A593-7519-4BF9-B547-4840FDCAECDF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B9CC-8E34-41CD-ACC1-0C31C8EE4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8A593-7519-4BF9-B547-4840FDCAECDF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B9CC-8E34-41CD-ACC1-0C31C8EE4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8A593-7519-4BF9-B547-4840FDCAECDF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B9CC-8E34-41CD-ACC1-0C31C8EE4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812A-4E37-4EE5-93AB-8C24B19CEA7D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8C44-377F-4AD8-BFD6-9FF6F35B5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8A593-7519-4BF9-B547-4840FDCAECDF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B9CC-8E34-41CD-ACC1-0C31C8EE4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8A593-7519-4BF9-B547-4840FDCAECDF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B9CC-8E34-41CD-ACC1-0C31C8EE4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8A593-7519-4BF9-B547-4840FDCAECDF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B9CC-8E34-41CD-ACC1-0C31C8EE4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812A-4E37-4EE5-93AB-8C24B19CEA7D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8C44-377F-4AD8-BFD6-9FF6F35B5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812A-4E37-4EE5-93AB-8C24B19CEA7D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8C44-377F-4AD8-BFD6-9FF6F35B5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812A-4E37-4EE5-93AB-8C24B19CEA7D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8C44-377F-4AD8-BFD6-9FF6F35B5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812A-4E37-4EE5-93AB-8C24B19CEA7D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8C44-377F-4AD8-BFD6-9FF6F35B5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812A-4E37-4EE5-93AB-8C24B19CEA7D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8C44-377F-4AD8-BFD6-9FF6F35B5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812A-4E37-4EE5-93AB-8C24B19CEA7D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8C44-377F-4AD8-BFD6-9FF6F35B5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812A-4E37-4EE5-93AB-8C24B19CEA7D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8C44-377F-4AD8-BFD6-9FF6F35B5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3812A-4E37-4EE5-93AB-8C24B19CEA7D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28C44-377F-4AD8-BFD6-9FF6F35B58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나님은 너를 지키지는 자.jpg"/>
          <p:cNvPicPr>
            <a:picLocks noChangeAspect="1"/>
          </p:cNvPicPr>
          <p:nvPr userDrawn="1"/>
        </p:nvPicPr>
        <p:blipFill>
          <a:blip r:embed="rId14" cstate="print">
            <a:lum bright="1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하나님은 너를 지키지는 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8A593-7519-4BF9-B547-4840FDCAECDF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DB9CC-8E34-41CD-ACC1-0C31C8EE4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0"/>
            <a:ext cx="6629400" cy="8382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tx1"/>
                </a:solidFill>
              </a:rPr>
              <a:t>하나님은 </a:t>
            </a:r>
            <a:r>
              <a:rPr lang="ko-KR" altLang="en-US" b="1" smtClean="0">
                <a:solidFill>
                  <a:schemeClr val="tx1"/>
                </a:solidFill>
              </a:rPr>
              <a:t>너를 지키시는 </a:t>
            </a:r>
            <a:r>
              <a:rPr lang="ko-KR" altLang="en-US" b="1" dirty="0" smtClean="0">
                <a:solidFill>
                  <a:schemeClr val="tx1"/>
                </a:solidFill>
              </a:rPr>
              <a:t>자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1066800"/>
            <a:ext cx="3886200" cy="48006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하나님은 너를 지키시는 자</a:t>
            </a: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너의 우편에 그늘되시니</a:t>
            </a: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낮의 해와 밤의 달도</a:t>
            </a: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너를 해치 못하리</a:t>
            </a:r>
          </a:p>
          <a:p>
            <a:pPr algn="l"/>
            <a:endParaRPr lang="ko-KR" alt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하나님은 너를 지키시는 자</a:t>
            </a: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너의 환난을 면케하시니</a:t>
            </a: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그가 너를 도우시리라</a:t>
            </a: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너의 출입을 지키시리라</a:t>
            </a:r>
          </a:p>
          <a:p>
            <a:pPr algn="l"/>
            <a:endParaRPr lang="ko-KR" alt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눈을 들어 산을 보아라</a:t>
            </a: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너의 도움 어디서 오나</a:t>
            </a: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천지 지으신 너를 만드신</a:t>
            </a: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여호와께로다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44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Custom Design</vt:lpstr>
      <vt:lpstr>하나님은 너를 지키시는 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하나님은 너를 지키지는자</dc:title>
  <dc:creator>user</dc:creator>
  <cp:lastModifiedBy>mary</cp:lastModifiedBy>
  <cp:revision>9</cp:revision>
  <dcterms:created xsi:type="dcterms:W3CDTF">2016-10-19T21:54:49Z</dcterms:created>
  <dcterms:modified xsi:type="dcterms:W3CDTF">2021-01-25T20:08:40Z</dcterms:modified>
</cp:coreProperties>
</file>