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0ED3D-A104-43CB-94DB-147B28302601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B9236-8DF4-45C3-8FD5-575908820E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Peace I Give Unto You.jpg"/>
          <p:cNvPicPr>
            <a:picLocks noChangeAspect="1"/>
          </p:cNvPicPr>
          <p:nvPr userDrawn="1"/>
        </p:nvPicPr>
        <p:blipFill>
          <a:blip r:embed="rId15">
            <a:lum brigh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평안을 너에게 주노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4648200" cy="60959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평안을 너에게 주노라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828800"/>
            <a:ext cx="7543800" cy="39624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평안을 너에게 주노라 세상이 줄수 없는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세상이 알수도 없는 평안 평안 평안 평안을 네게 주노라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사랑을 너에게 주노라 세상이 줄수 없는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세상이 알수도 없는 사랑 사랑 사랑 사랑을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네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게 주노라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기쁨을 너에게 주노라 세상이 줄수 없는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세상이 알수도 없는 기쁨 기쁨 기쁨 기쁨을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네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게 주노라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평안을 너에게 주노라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평안을 너에게 주노라 </dc:title>
  <dc:creator>user</dc:creator>
  <cp:lastModifiedBy>user</cp:lastModifiedBy>
  <cp:revision>4</cp:revision>
  <dcterms:created xsi:type="dcterms:W3CDTF">2016-10-20T01:31:43Z</dcterms:created>
  <dcterms:modified xsi:type="dcterms:W3CDTF">2016-10-20T02:17:42Z</dcterms:modified>
</cp:coreProperties>
</file>