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50C1-3A4F-47A5-9ED2-D2D9D3537647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7571-526C-4402-AACE-32A1710EAD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50C1-3A4F-47A5-9ED2-D2D9D3537647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7571-526C-4402-AACE-32A1710EAD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50C1-3A4F-47A5-9ED2-D2D9D3537647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7571-526C-4402-AACE-32A1710EAD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50C1-3A4F-47A5-9ED2-D2D9D3537647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7571-526C-4402-AACE-32A1710EAD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50C1-3A4F-47A5-9ED2-D2D9D3537647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7571-526C-4402-AACE-32A1710EAD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50C1-3A4F-47A5-9ED2-D2D9D3537647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7571-526C-4402-AACE-32A1710EAD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50C1-3A4F-47A5-9ED2-D2D9D3537647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7571-526C-4402-AACE-32A1710EAD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50C1-3A4F-47A5-9ED2-D2D9D3537647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7571-526C-4402-AACE-32A1710EAD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50C1-3A4F-47A5-9ED2-D2D9D3537647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7571-526C-4402-AACE-32A1710EAD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50C1-3A4F-47A5-9ED2-D2D9D3537647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7571-526C-4402-AACE-32A1710EAD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50C1-3A4F-47A5-9ED2-D2D9D3537647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7571-526C-4402-AACE-32A1710EAD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C50C1-3A4F-47A5-9ED2-D2D9D3537647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87571-526C-4402-AACE-32A1710EAD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큰 죄에 빠진 날 위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304800"/>
            <a:ext cx="4343400" cy="533399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큰 죄에 빠진 날 위해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19200"/>
            <a:ext cx="4724400" cy="5257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큰 죄에 빠진 날 위해 주 보혈 흘려 주시고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또 나를 오라 하시니 주께로 거저 갑니다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내 죄를 씻는 능력은 주 보혈밖에 없으니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정하게 되기 원하여 주께로 거저 갑니다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큰 죄악 씻기 원하나 내 힘이 항상 약하니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보혈의 공로 믿고서 주께로 거저 갑니다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내 죄가 심히 무거워 구하여 줄 이 없으니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내 의심 떨쳐버리고 주께로 거저 갑니다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죄 용서하여 주시고 내 마음 위로하심을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나 항상 믿고 고마와 주께로 거저 갑니다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예수 베푼 사랑이 한없이 크고 넓으니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내 뜻을 모두 버리고 주께로 거저 갑니다</a:t>
            </a:r>
            <a:r>
              <a:rPr lang="ko-KR" altLang="en-US" b="1" dirty="0" smtClean="0">
                <a:solidFill>
                  <a:schemeClr val="tx1"/>
                </a:solidFill>
              </a:rPr>
              <a:t> 아멘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14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큰 죄에 빠진 날 위해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큰 죄에 빠진 날 위해</dc:title>
  <dc:creator>user</dc:creator>
  <cp:lastModifiedBy>user</cp:lastModifiedBy>
  <cp:revision>2</cp:revision>
  <dcterms:created xsi:type="dcterms:W3CDTF">2016-10-24T01:16:03Z</dcterms:created>
  <dcterms:modified xsi:type="dcterms:W3CDTF">2016-10-24T01:32:49Z</dcterms:modified>
</cp:coreProperties>
</file>