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6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A36C1-272F-492D-8D1E-BAB67447C263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6E972-9A3F-49C3-8061-23D2EB5975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f Jesus' Love that Sought 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큰 죄에 빠진 나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0"/>
            <a:ext cx="33528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큰 죄에 빠진 나를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5638800"/>
          </a:xfrm>
        </p:spPr>
        <p:txBody>
          <a:bodyPr>
            <a:noAutofit/>
          </a:bodyPr>
          <a:lstStyle/>
          <a:p>
            <a:pPr marL="284163" indent="-284163">
              <a:buNone/>
            </a:pPr>
            <a:r>
              <a:rPr lang="ko-KR" altLang="en-US" sz="2000" b="1" dirty="0" smtClean="0"/>
              <a:t> </a:t>
            </a:r>
            <a:r>
              <a:rPr lang="en-US" altLang="ko-KR" sz="2000" b="1" dirty="0" smtClean="0">
                <a:latin typeface="+mn-ea"/>
              </a:rPr>
              <a:t>1. </a:t>
            </a:r>
            <a:r>
              <a:rPr lang="ko-KR" altLang="en-US" sz="2000" b="1" dirty="0" smtClean="0">
                <a:latin typeface="+mn-ea"/>
              </a:rPr>
              <a:t>큰 죄에 빠진 나를 주 예수 건지사  그 넓은 품에 다시 품으신 은혜는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 저 바다 보다 깊고 저 하늘보다 높다 그 사랑 영원토록 나 찬송하리라</a:t>
            </a:r>
            <a:br>
              <a:rPr lang="ko-KR" altLang="en-US" sz="2000" b="1" dirty="0" smtClean="0">
                <a:latin typeface="+mn-ea"/>
              </a:rPr>
            </a:br>
            <a:endParaRPr lang="en-US" altLang="ko-KR" sz="2000" b="1" dirty="0" smtClean="0">
              <a:latin typeface="+mn-ea"/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  </a:t>
            </a: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날로 더욱 귀하다  날로 더욱 귀하다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한이 없이 넓은 우리  주의 사랑 날로 더욱 귀하다</a:t>
            </a:r>
            <a:endParaRPr lang="en-US" sz="2000" b="1" dirty="0" smtClean="0">
              <a:solidFill>
                <a:srgbClr val="FF0000"/>
              </a:solidFill>
              <a:latin typeface="+mn-ea"/>
            </a:endParaRPr>
          </a:p>
          <a:p>
            <a:pPr marL="284163" indent="-284163">
              <a:buNone/>
            </a:pPr>
            <a:endParaRPr lang="en-US" altLang="ko-KR" sz="2000" b="1" dirty="0" smtClean="0">
              <a:latin typeface="+mn-ea"/>
            </a:endParaRPr>
          </a:p>
          <a:p>
            <a:pPr marL="284163" indent="-284163">
              <a:buAutoNum type="arabicPeriod"/>
            </a:pPr>
            <a:endParaRPr lang="en-US" altLang="ko-KR" sz="2000" b="1" dirty="0" smtClean="0">
              <a:latin typeface="+mn-ea"/>
            </a:endParaRPr>
          </a:p>
          <a:p>
            <a:pPr marL="284163" indent="-284163">
              <a:buNone/>
            </a:pPr>
            <a:r>
              <a:rPr lang="en-US" altLang="ko-KR" sz="2000" b="1" dirty="0" smtClean="0">
                <a:latin typeface="+mn-ea"/>
              </a:rPr>
              <a:t>2.</a:t>
            </a:r>
            <a:r>
              <a:rPr lang="ko-KR" altLang="en-US" sz="2000" b="1" dirty="0" smtClean="0">
                <a:latin typeface="+mn-ea"/>
              </a:rPr>
              <a:t> 옛날에 유대 땅에 주 예수 다닐 때 그 은혜 받으려고 큰 무리 모였네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눈 먼자 병든 자를 다 고쳐주셨으니 나 같은 죄인까지 그 은혜 받도다</a:t>
            </a:r>
            <a:br>
              <a:rPr lang="ko-KR" altLang="en-US" sz="2000" b="1" dirty="0" smtClean="0">
                <a:latin typeface="+mn-ea"/>
              </a:rPr>
            </a:br>
            <a:endParaRPr lang="en-US" altLang="ko-KR" sz="2000" b="1" dirty="0" smtClean="0">
              <a:latin typeface="+mn-ea"/>
            </a:endParaRPr>
          </a:p>
          <a:p>
            <a:pPr marL="284163" indent="-284163">
              <a:buNone/>
            </a:pPr>
            <a:r>
              <a:rPr lang="ko-KR" altLang="en-US" sz="2000" b="1" dirty="0" smtClean="0">
                <a:latin typeface="+mn-ea"/>
              </a:rPr>
              <a:t/>
            </a:r>
            <a:br>
              <a:rPr lang="ko-KR" altLang="en-US" sz="2000" b="1" dirty="0" smtClean="0">
                <a:latin typeface="+mn-ea"/>
              </a:rPr>
            </a:br>
            <a:endParaRPr lang="en-US" altLang="ko-KR" sz="2000" b="1" dirty="0" smtClean="0">
              <a:latin typeface="+mn-ea"/>
            </a:endParaRPr>
          </a:p>
          <a:p>
            <a:pPr marL="284163" indent="-284163">
              <a:buNone/>
            </a:pPr>
            <a:r>
              <a:rPr lang="en-US" altLang="ko-KR" sz="2000" b="1" dirty="0" smtClean="0">
                <a:latin typeface="+mn-ea"/>
              </a:rPr>
              <a:t>3. </a:t>
            </a:r>
            <a:r>
              <a:rPr lang="ko-KR" altLang="en-US" sz="2000" b="1" dirty="0" smtClean="0">
                <a:latin typeface="+mn-ea"/>
              </a:rPr>
              <a:t>주 크신 사랑으로  만 백성 위하여 그 십자가의 고난  다 받으셨으니</a:t>
            </a:r>
            <a:br>
              <a:rPr lang="ko-KR" altLang="en-US" sz="2000" b="1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그 속죄 받은 성도 큰 소리 함께 높여 온 천지 울리도록 주 </a:t>
            </a:r>
            <a:r>
              <a:rPr lang="ko-KR" altLang="en-US" sz="2000" b="1" dirty="0" smtClean="0">
                <a:latin typeface="+mn-ea"/>
              </a:rPr>
              <a:t>찬송하리라</a:t>
            </a:r>
            <a:endParaRPr lang="en-US" altLang="ko-KR" sz="2000" b="1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큰 죄에 빠진 나를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큰 죄에 빠진 나를</dc:title>
  <dc:creator>user</dc:creator>
  <cp:lastModifiedBy>user</cp:lastModifiedBy>
  <cp:revision>16</cp:revision>
  <dcterms:created xsi:type="dcterms:W3CDTF">2015-11-27T13:11:31Z</dcterms:created>
  <dcterms:modified xsi:type="dcterms:W3CDTF">2019-09-19T20:09:06Z</dcterms:modified>
</cp:coreProperties>
</file>