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2FA32-9CEA-43DD-BCF2-FDB6DA5E1963}" type="datetimeFigureOut">
              <a:rPr lang="en-US" smtClean="0"/>
              <a:t>10/10/2016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97B53-0725-466D-941B-68D54DC72A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3770E-CAEC-498B-A5E8-6C21BC4C00CC}" type="datetimeFigureOut">
              <a:rPr lang="en-US" smtClean="0"/>
              <a:pPr/>
              <a:t>10/10/2016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D87ED-9801-4B81-BFFE-D5C9EEDE2A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주님 마음 내게 주소서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 마음 내게 주소서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41910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주님 마음 내게 주소서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4800600" cy="59436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보소서 주님 나의 마음을 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선한 것 하나 없습니다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그러나 내 모든 것 주께 드립니다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사랑으로 안으시고 날 새롭게 </a:t>
            </a:r>
            <a:r>
              <a:rPr lang="ko-KR" altLang="en-US" sz="2000" b="1" dirty="0" smtClean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하소서</a:t>
            </a:r>
            <a:endParaRPr lang="en-US" altLang="ko-KR" sz="2000" b="1" dirty="0" smtClean="0">
              <a:solidFill>
                <a:schemeClr val="tx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주님 마음 내게 주소서 내 아버지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주님 마음 내게 주소서 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나를 향하신 주님의 뜻이 이루어 지도록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주님 마음 내게 </a:t>
            </a:r>
            <a:r>
              <a:rPr lang="ko-KR" altLang="en-US" sz="2000" b="1" dirty="0" smtClean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주소서</a:t>
            </a:r>
            <a:endParaRPr lang="en-US" altLang="ko-KR" sz="2000" b="1" dirty="0" smtClean="0">
              <a:solidFill>
                <a:schemeClr val="tx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  <a:latin typeface="Adobe Gothic Std B" pitchFamily="34" charset="-128"/>
              <a:ea typeface="Adobe Gothic Std B" pitchFamily="34" charset="-128"/>
            </a:endParaRP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내게 사랑을 가르치소서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당신의 마음으로 용서하게 하소서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주의 성령 내게 채우사 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주의 길 가게 하소서</a:t>
            </a:r>
          </a:p>
          <a:p>
            <a:pPr algn="l"/>
            <a:r>
              <a:rPr lang="ko-KR" altLang="en-US" sz="2000" b="1" dirty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주님 당신 마음 </a:t>
            </a:r>
            <a:r>
              <a:rPr lang="ko-KR" altLang="en-US" sz="2000" b="1" dirty="0" smtClean="0">
                <a:solidFill>
                  <a:schemeClr val="tx1"/>
                </a:solidFill>
                <a:latin typeface="Adobe Gothic Std B" pitchFamily="34" charset="-128"/>
                <a:ea typeface="Adobe Gothic Std B" pitchFamily="34" charset="-128"/>
              </a:rPr>
              <a:t>주소서</a:t>
            </a:r>
            <a:endParaRPr lang="en-US" b="1" dirty="0"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 마음 내게 주소서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주님 마음 내게 주소서</dc:title>
  <dc:creator>user</dc:creator>
  <cp:lastModifiedBy>user</cp:lastModifiedBy>
  <cp:revision>8</cp:revision>
  <dcterms:created xsi:type="dcterms:W3CDTF">2016-10-09T03:00:30Z</dcterms:created>
  <dcterms:modified xsi:type="dcterms:W3CDTF">2016-10-10T01:46:30Z</dcterms:modified>
</cp:coreProperties>
</file>