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7178-CBB7-493F-B4F2-458023392CA6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F527-7951-4572-9D2C-38BB7D83A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7178-CBB7-493F-B4F2-458023392CA6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F527-7951-4572-9D2C-38BB7D83A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7178-CBB7-493F-B4F2-458023392CA6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F527-7951-4572-9D2C-38BB7D83A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7178-CBB7-493F-B4F2-458023392CA6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F527-7951-4572-9D2C-38BB7D83A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7178-CBB7-493F-B4F2-458023392CA6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F527-7951-4572-9D2C-38BB7D83A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7178-CBB7-493F-B4F2-458023392CA6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F527-7951-4572-9D2C-38BB7D83A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7178-CBB7-493F-B4F2-458023392CA6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F527-7951-4572-9D2C-38BB7D83A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7178-CBB7-493F-B4F2-458023392CA6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F527-7951-4572-9D2C-38BB7D83A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7178-CBB7-493F-B4F2-458023392CA6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F527-7951-4572-9D2C-38BB7D83A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7178-CBB7-493F-B4F2-458023392CA6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F527-7951-4572-9D2C-38BB7D83A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7178-CBB7-493F-B4F2-458023392CA6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F527-7951-4572-9D2C-38BB7D83A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87178-CBB7-493F-B4F2-458023392CA6}" type="datetimeFigureOut">
              <a:rPr lang="en-US" smtClean="0"/>
              <a:pPr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9F527-7951-4572-9D2C-38BB7D83AC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will come and save you.jpg"/>
          <p:cNvPicPr>
            <a:picLocks noChangeAspect="1"/>
          </p:cNvPicPr>
          <p:nvPr userDrawn="1"/>
        </p:nvPicPr>
        <p:blipFill>
          <a:blip r:embed="rId13">
            <a:lum bright="7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841375"/>
          </a:xfrm>
        </p:spPr>
        <p:txBody>
          <a:bodyPr>
            <a:normAutofit/>
          </a:bodyPr>
          <a:lstStyle/>
          <a:p>
            <a:r>
              <a:rPr lang="ko-KR" altLang="en-US" sz="3200" b="1" dirty="0" smtClean="0"/>
              <a:t>주 오셔서 구하시리 </a:t>
            </a: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두려운 마음 가진 자여</a:t>
            </a:r>
            <a:r>
              <a:rPr lang="en-US" altLang="ko-KR" sz="3200" b="1" dirty="0" smtClean="0"/>
              <a:t>)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990600"/>
            <a:ext cx="7010400" cy="54102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두려운 마음 가진 자여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놀라지 말라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 너의 하나님 강한 손으로 주이름 부를 때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 구하시리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주오셔서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주 오셔서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구하시리 주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오셔서 구원하시리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약한 자들에게 강한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능력으로 주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오셔서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구원하시리            주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오셔서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구하시리 주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오셔서 구원하시리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눈을 들어 보라 회복의 능력을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오셔서 구원하시리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상한 마음 가진 자여 낙망치 말라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 너의 하나님 사랑의 팔로 주 이름 부를 때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 구하시리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 오셔서 구하시리 (두려운 마음 가진 자여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오셔서 구하시리 (두려운 마음 가진 자여)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오셔서 구하시리 (두려운 마음 가진 자여)</dc:title>
  <dc:creator>user</dc:creator>
  <cp:lastModifiedBy>user</cp:lastModifiedBy>
  <cp:revision>8</cp:revision>
  <dcterms:created xsi:type="dcterms:W3CDTF">2016-10-03T01:46:10Z</dcterms:created>
  <dcterms:modified xsi:type="dcterms:W3CDTF">2016-10-03T17:06:10Z</dcterms:modified>
</cp:coreProperties>
</file>