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6E51-96C3-408A-854C-F61C0C758306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30FA-FE6B-44DE-9C08-F2C435FED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6E51-96C3-408A-854C-F61C0C758306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30FA-FE6B-44DE-9C08-F2C435FED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6E51-96C3-408A-854C-F61C0C758306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30FA-FE6B-44DE-9C08-F2C435FED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6E51-96C3-408A-854C-F61C0C758306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30FA-FE6B-44DE-9C08-F2C435FED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6E51-96C3-408A-854C-F61C0C758306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30FA-FE6B-44DE-9C08-F2C435FED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6E51-96C3-408A-854C-F61C0C758306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30FA-FE6B-44DE-9C08-F2C435FED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6E51-96C3-408A-854C-F61C0C758306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30FA-FE6B-44DE-9C08-F2C435FED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6E51-96C3-408A-854C-F61C0C758306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30FA-FE6B-44DE-9C08-F2C435FED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6E51-96C3-408A-854C-F61C0C758306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30FA-FE6B-44DE-9C08-F2C435FED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6E51-96C3-408A-854C-F61C0C758306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30FA-FE6B-44DE-9C08-F2C435FED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6E51-96C3-408A-854C-F61C0C758306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30FA-FE6B-44DE-9C08-F2C435FED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06E51-96C3-408A-854C-F61C0C758306}" type="datetimeFigureOut">
              <a:rPr lang="en-US" smtClean="0"/>
              <a:pPr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C30FA-FE6B-44DE-9C08-F2C435FED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내 삶의 주인되시고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내 삶의 주인되시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228600"/>
            <a:ext cx="5181600" cy="765175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주 내 삶의 주인되시고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0" y="1295400"/>
            <a:ext cx="4267200" cy="4191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 내 삶의 주인되시고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새로운 일 이루셨네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뜻 이루려고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날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예정하셨네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오직 주님만이 내 일생과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영혼의 주 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말씀전하라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날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선택하셨네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능력으로 인도하사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크신 일을 이루소서 의지합니다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얼굴만을 찾으리니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주여 나와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함께하사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뜻 이루소서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내 삶의 주인되시고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내 삶의 주인되시고</dc:title>
  <dc:creator>user</dc:creator>
  <cp:lastModifiedBy>user</cp:lastModifiedBy>
  <cp:revision>14</cp:revision>
  <dcterms:created xsi:type="dcterms:W3CDTF">2016-10-11T15:32:33Z</dcterms:created>
  <dcterms:modified xsi:type="dcterms:W3CDTF">2016-10-12T14:42:04Z</dcterms:modified>
</cp:coreProperties>
</file>