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2B60E-4F48-445B-8FF3-9C79704FBA1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B914-4675-4500-A1B9-FCE84FB1B2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MIGHTY GOD WE SERVE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하신 주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전능하신 주찬양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9144000" cy="49530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/>
              <a:t>전능하신 주 찬양  전능하신 주 찬양 천사 경배하네 하늘과 땅도 경배 전능하신 주 찬양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주는 온 세상 만드신 만왕의 왕 전능하신 하나님 찬양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그는 길과 진리 되신 구세주라 전능하신 주 찬양 전능하신                                                                                   주 찬양  전능하신 주 찬양 천사 경배하네 하늘과 땅도 경배 전능하신 주 찬양</a:t>
            </a:r>
          </a:p>
          <a:p>
            <a:pPr algn="l"/>
            <a:r>
              <a:rPr lang="ko-KR" altLang="en-US" sz="1800" b="1" dirty="0" smtClean="0"/>
              <a:t> </a:t>
            </a:r>
            <a:endParaRPr lang="en-US" altLang="ko-KR" sz="1800" b="1" dirty="0" smtClean="0"/>
          </a:p>
          <a:p>
            <a:pPr algn="l"/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이름을 부르는 자는 구원을 얻으리로다 주의 이름을 부르는 자는 구원을 얻으리로다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만입이 내게 있으면 예수님 찬양합시다 영광스런 만왕의 왕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 찬양합시다 예수님 찬양 예수님 찬양  예수님 찬양합시다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 찬양 예수님 찬양 예수님 찬양합시다</a:t>
            </a:r>
          </a:p>
          <a:p>
            <a:pPr algn="l"/>
            <a:endParaRPr lang="en-US" altLang="ko-KR" sz="1800" b="1" dirty="0" smtClean="0"/>
          </a:p>
          <a:p>
            <a:pPr algn="l"/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전능하신 주 찬양 전능하신 주 찬양 천사 경배하네 하늘과 땅도 경배 전능하신 주 찬양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전능하신 주 찬양 </a:t>
            </a:r>
            <a:r>
              <a:rPr lang="en-US" altLang="ko-KR" sz="1800" b="1" dirty="0" smtClean="0"/>
              <a:t>(</a:t>
            </a:r>
            <a:r>
              <a:rPr lang="ko-KR" altLang="en-US" sz="1800" b="1" dirty="0" smtClean="0"/>
              <a:t>만민아 찬양 주 하나님</a:t>
            </a:r>
            <a:r>
              <a:rPr lang="en-US" altLang="ko-KR" sz="1800" b="1" dirty="0" smtClean="0"/>
              <a:t>)</a:t>
            </a:r>
            <a:br>
              <a:rPr lang="en-US" altLang="ko-KR" sz="1800" b="1" dirty="0" smtClean="0"/>
            </a:br>
            <a:r>
              <a:rPr lang="ko-KR" altLang="en-US" sz="1800" b="1" dirty="0" smtClean="0"/>
              <a:t>전능하신 주 찬양 </a:t>
            </a:r>
            <a:r>
              <a:rPr lang="en-US" altLang="ko-KR" sz="1800" b="1" dirty="0" smtClean="0"/>
              <a:t>(</a:t>
            </a:r>
            <a:r>
              <a:rPr lang="ko-KR" altLang="en-US" sz="1800" b="1" dirty="0" smtClean="0"/>
              <a:t>창조주 찬양</a:t>
            </a:r>
            <a:r>
              <a:rPr lang="en-US" altLang="ko-KR" sz="1800" b="1" dirty="0" smtClean="0"/>
              <a:t>) </a:t>
            </a:r>
            <a:r>
              <a:rPr lang="ko-KR" altLang="en-US" sz="1800" b="1" dirty="0" smtClean="0"/>
              <a:t>천사 경배하네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하늘과 땅도 경배 전능하신 주 찬양 전능하신 주  전능하신 주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전능하신 주 찬양  내 주 찬양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전능하신 주찬양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전능하신 주찬양</dc:title>
  <dc:creator>user</dc:creator>
  <cp:lastModifiedBy>user</cp:lastModifiedBy>
  <cp:revision>3</cp:revision>
  <dcterms:created xsi:type="dcterms:W3CDTF">2016-10-18T19:54:42Z</dcterms:created>
  <dcterms:modified xsi:type="dcterms:W3CDTF">2016-10-18T20:11:39Z</dcterms:modified>
</cp:coreProperties>
</file>