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C9439-57A4-491C-8625-C4892D2072B5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AC167-77DC-460B-9F48-BD44E721F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C9439-57A4-491C-8625-C4892D2072B5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AC167-77DC-460B-9F48-BD44E721F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C9439-57A4-491C-8625-C4892D2072B5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AC167-77DC-460B-9F48-BD44E721F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C9439-57A4-491C-8625-C4892D2072B5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AC167-77DC-460B-9F48-BD44E721F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C9439-57A4-491C-8625-C4892D2072B5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AC167-77DC-460B-9F48-BD44E721F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C9439-57A4-491C-8625-C4892D2072B5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AC167-77DC-460B-9F48-BD44E721F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C9439-57A4-491C-8625-C4892D2072B5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AC167-77DC-460B-9F48-BD44E721F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C9439-57A4-491C-8625-C4892D2072B5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AC167-77DC-460B-9F48-BD44E721F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C9439-57A4-491C-8625-C4892D2072B5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AC167-77DC-460B-9F48-BD44E721F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C9439-57A4-491C-8625-C4892D2072B5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AC167-77DC-460B-9F48-BD44E721F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C9439-57A4-491C-8625-C4892D2072B5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AC167-77DC-460B-9F48-BD44E721F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C9439-57A4-491C-8625-C4892D2072B5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AC167-77DC-460B-9F48-BD44E721F8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우물가의 여인처럼.jpg"/>
          <p:cNvPicPr>
            <a:picLocks noChangeAspect="1"/>
          </p:cNvPicPr>
          <p:nvPr userDrawn="1"/>
        </p:nvPicPr>
        <p:blipFill>
          <a:blip r:embed="rId14">
            <a:lum bright="5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우물가의 여인처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"/>
            <a:ext cx="3962400" cy="6858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우물가의 여인처럼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7924800" cy="5715000"/>
          </a:xfrm>
        </p:spPr>
        <p:txBody>
          <a:bodyPr>
            <a:noAutofit/>
          </a:bodyPr>
          <a:lstStyle/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우물가의 여인 처럼 난 구했네 헛 되고 헛 된 것 들을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그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때 주님 하신 말씀 내 샘에 와 생수를 마셔라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많고 많은 사람들이 찾았었네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헛되고 헛된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것들을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주안에 감추인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보배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세상 것과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난 비길 수 없네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후렴 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   오 오 주님 채우소서 나의 잔을 높이 듭니다 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   하늘 양식 내게 채워 주소서 넘치도록 채워 주소서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내 친구여 거기서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돌아오라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내 주의 넓은 품으로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우리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주님 나를 반겨 그 넓은 품에 안아 주시리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15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우물가의 여인처럼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우물가의 여인처럼</dc:title>
  <dc:creator>user</dc:creator>
  <cp:lastModifiedBy>user</cp:lastModifiedBy>
  <cp:revision>7</cp:revision>
  <dcterms:created xsi:type="dcterms:W3CDTF">2016-10-15T23:35:17Z</dcterms:created>
  <dcterms:modified xsi:type="dcterms:W3CDTF">2016-10-16T03:21:40Z</dcterms:modified>
</cp:coreProperties>
</file>