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A66E8-C77F-42EB-844A-999928440F02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3F708-7880-48D4-887C-E963439E41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직 주의 사랑에 매여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직 주의 사랑에 매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47244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오직 주의 사랑에 매여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6934200" cy="48006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오직 주의 사랑에 매여 내 영 기뻐 노래합니다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 소망의 언덕 기쁨의 땅에서 주께 사랑 드립니다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오직 주의 임재 안에 갇혀 내 영 기뻐 찬양합니다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 소명의 언덕 거룩한 땅에서 주께 경배 드립니다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주께서 주신 모든 은혜 나는 말할 수 없네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영혼 즐거이 주 따르렵니다 주께 내 삶 드립니다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주의 사랑에 매여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주의 사랑에 매여</dc:title>
  <dc:creator>user</dc:creator>
  <cp:lastModifiedBy>user</cp:lastModifiedBy>
  <cp:revision>5</cp:revision>
  <dcterms:created xsi:type="dcterms:W3CDTF">2016-10-17T21:05:43Z</dcterms:created>
  <dcterms:modified xsi:type="dcterms:W3CDTF">2016-10-17T21:33:26Z</dcterms:modified>
</cp:coreProperties>
</file>