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DEFF-225B-4BA4-BBA2-430C47599DE9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3DEFF-225B-4BA4-BBA2-430C47599DE9}" type="datetimeFigureOut">
              <a:rPr lang="en-US" smtClean="0"/>
              <a:pPr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9449C-4A84-42DE-967C-54C99FBC86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직 믿음으로1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4064000" y="3048000"/>
            <a:ext cx="5079999" cy="381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직 믿음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04800"/>
            <a:ext cx="4191000" cy="838200"/>
          </a:xfrm>
        </p:spPr>
        <p:txBody>
          <a:bodyPr/>
          <a:lstStyle/>
          <a:p>
            <a:r>
              <a:rPr lang="ko-KR" altLang="en-US" b="1" dirty="0" smtClean="0"/>
              <a:t>오직 믿음으로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7924800" cy="4343400"/>
          </a:xfrm>
        </p:spPr>
        <p:txBody>
          <a:bodyPr>
            <a:normAutofit/>
          </a:bodyPr>
          <a:lstStyle/>
          <a:p>
            <a:pPr marL="344488" indent="-344488" algn="l"/>
            <a:r>
              <a:rPr lang="en-US" altLang="ko-KR" sz="2400" b="1" dirty="0" smtClean="0">
                <a:solidFill>
                  <a:schemeClr val="tx1"/>
                </a:solidFill>
                <a:latin typeface="+mn-ea"/>
              </a:rPr>
              <a:t>1. </a:t>
            </a: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세상 </a:t>
            </a: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흔들리고 사람들은 변하여도 나는 주를 섬기리</a:t>
            </a:r>
            <a:br>
              <a:rPr lang="ko-KR" altLang="en-US" sz="2400" b="1" dirty="0" smtClean="0">
                <a:solidFill>
                  <a:schemeClr val="tx1"/>
                </a:solidFill>
                <a:latin typeface="+mn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주님의 사랑은 영원히 변하지 않네 나는 주를 </a:t>
            </a: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신뢰해</a:t>
            </a:r>
            <a:endParaRPr lang="en-US" altLang="ko-KR" sz="2400" b="1" dirty="0" smtClean="0">
              <a:solidFill>
                <a:schemeClr val="tx1"/>
              </a:solidFill>
              <a:latin typeface="+mn-ea"/>
            </a:endParaRPr>
          </a:p>
          <a:p>
            <a:pPr marL="457200" indent="-457200" algn="l">
              <a:buAutoNum type="arabicPeriod"/>
            </a:pPr>
            <a:endParaRPr lang="en-US" altLang="ko-KR" sz="2400" b="1" dirty="0" smtClean="0">
              <a:solidFill>
                <a:schemeClr val="tx1"/>
              </a:solidFill>
              <a:latin typeface="+mn-ea"/>
            </a:endParaRPr>
          </a:p>
          <a:p>
            <a:pPr marL="457200" indent="-457200" algn="l">
              <a:buAutoNum type="arabicPeriod"/>
            </a:pPr>
            <a:endParaRPr lang="ko-KR" altLang="en-US" sz="2400" b="1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  <a:latin typeface="+mn-ea"/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믿음 흔들리고 사람들 주를 떠나도 나는 주를 섬기리</a:t>
            </a:r>
            <a:br>
              <a:rPr lang="ko-KR" altLang="en-US" sz="2400" b="1" dirty="0" smtClean="0">
                <a:solidFill>
                  <a:schemeClr val="tx1"/>
                </a:solidFill>
                <a:latin typeface="+mn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   주님의 </a:t>
            </a: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나라는 영원히 쇠하지 않네 나는 주를 신뢰해 </a:t>
            </a:r>
            <a:endParaRPr lang="en-US" altLang="ko-KR" sz="2400" b="1" dirty="0" smtClean="0">
              <a:solidFill>
                <a:schemeClr val="tx1"/>
              </a:solidFill>
              <a:latin typeface="+mn-ea"/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  <a:latin typeface="+mn-ea"/>
            </a:endParaRPr>
          </a:p>
          <a:p>
            <a:pPr algn="l"/>
            <a:endParaRPr lang="ko-KR" altLang="en-US" sz="2400" b="1" dirty="0" smtClean="0">
              <a:solidFill>
                <a:schemeClr val="tx1"/>
              </a:solidFill>
              <a:latin typeface="+mn-ea"/>
            </a:endParaRPr>
          </a:p>
          <a:p>
            <a:pPr indent="225425" algn="l"/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오직 </a:t>
            </a:r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믿음으로 믿음으로 내가 살리라</a:t>
            </a:r>
            <a:br>
              <a:rPr lang="ko-KR" altLang="en-US" sz="2400" b="1" dirty="0" smtClean="0">
                <a:solidFill>
                  <a:srgbClr val="FF0000"/>
                </a:solidFill>
                <a:latin typeface="+mn-ea"/>
              </a:rPr>
            </a:br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   오직 </a:t>
            </a:r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믿음으로 믿음으로 내가 </a:t>
            </a:r>
            <a:r>
              <a:rPr lang="ko-KR" altLang="en-US" sz="2400" b="1" dirty="0" smtClean="0">
                <a:solidFill>
                  <a:srgbClr val="FF0000"/>
                </a:solidFill>
                <a:latin typeface="+mn-ea"/>
              </a:rPr>
              <a:t>살리라</a:t>
            </a:r>
            <a:endParaRPr lang="en-US" altLang="ko-KR" sz="2400" b="1" dirty="0" smtClean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오직 믿음으로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오직 믿음으로 </dc:title>
  <dc:creator>user</dc:creator>
  <cp:lastModifiedBy>user</cp:lastModifiedBy>
  <cp:revision>6</cp:revision>
  <dcterms:created xsi:type="dcterms:W3CDTF">2016-10-06T00:22:47Z</dcterms:created>
  <dcterms:modified xsi:type="dcterms:W3CDTF">2016-10-07T19:27:00Z</dcterms:modified>
</cp:coreProperties>
</file>