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0732-9154-4602-BFED-DFFE8964A7A5}" type="datetimeFigureOut">
              <a:rPr lang="en-US" smtClean="0"/>
              <a:pPr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012-E2C9-4C22-9BBA-97DF6B8E6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0732-9154-4602-BFED-DFFE8964A7A5}" type="datetimeFigureOut">
              <a:rPr lang="en-US" smtClean="0"/>
              <a:pPr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012-E2C9-4C22-9BBA-97DF6B8E6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0732-9154-4602-BFED-DFFE8964A7A5}" type="datetimeFigureOut">
              <a:rPr lang="en-US" smtClean="0"/>
              <a:pPr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012-E2C9-4C22-9BBA-97DF6B8E6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0732-9154-4602-BFED-DFFE8964A7A5}" type="datetimeFigureOut">
              <a:rPr lang="en-US" smtClean="0"/>
              <a:pPr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012-E2C9-4C22-9BBA-97DF6B8E6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0732-9154-4602-BFED-DFFE8964A7A5}" type="datetimeFigureOut">
              <a:rPr lang="en-US" smtClean="0"/>
              <a:pPr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012-E2C9-4C22-9BBA-97DF6B8E6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0732-9154-4602-BFED-DFFE8964A7A5}" type="datetimeFigureOut">
              <a:rPr lang="en-US" smtClean="0"/>
              <a:pPr/>
              <a:t>10/1/2016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012-E2C9-4C22-9BBA-97DF6B8E6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0732-9154-4602-BFED-DFFE8964A7A5}" type="datetimeFigureOut">
              <a:rPr lang="en-US" smtClean="0"/>
              <a:pPr/>
              <a:t>10/1/2016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012-E2C9-4C22-9BBA-97DF6B8E6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0732-9154-4602-BFED-DFFE8964A7A5}" type="datetimeFigureOut">
              <a:rPr lang="en-US" smtClean="0"/>
              <a:pPr/>
              <a:t>10/1/2016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012-E2C9-4C22-9BBA-97DF6B8E6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0732-9154-4602-BFED-DFFE8964A7A5}" type="datetimeFigureOut">
              <a:rPr lang="en-US" smtClean="0"/>
              <a:pPr/>
              <a:t>10/1/2016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012-E2C9-4C22-9BBA-97DF6B8E6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0732-9154-4602-BFED-DFFE8964A7A5}" type="datetimeFigureOut">
              <a:rPr lang="en-US" smtClean="0"/>
              <a:pPr/>
              <a:t>10/1/2016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012-E2C9-4C22-9BBA-97DF6B8E6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0732-9154-4602-BFED-DFFE8964A7A5}" type="datetimeFigureOut">
              <a:rPr lang="en-US" smtClean="0"/>
              <a:pPr/>
              <a:t>10/1/2016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012-E2C9-4C22-9BBA-97DF6B8E6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0732-9154-4602-BFED-DFFE8964A7A5}" type="datetimeFigureOut">
              <a:rPr lang="en-US" smtClean="0"/>
              <a:pPr/>
              <a:t>10/1/2016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34012-E2C9-4C22-9BBA-97DF6B8E6D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영원한 왕 예수.jpg"/>
          <p:cNvPicPr>
            <a:picLocks noChangeAspect="1"/>
          </p:cNvPicPr>
          <p:nvPr userDrawn="1"/>
        </p:nvPicPr>
        <p:blipFill>
          <a:blip r:embed="rId13">
            <a:lum bright="31000"/>
          </a:blip>
          <a:stretch>
            <a:fillRect/>
          </a:stretch>
        </p:blipFill>
        <p:spPr>
          <a:xfrm>
            <a:off x="3356150" y="1828800"/>
            <a:ext cx="5787850" cy="39901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381000"/>
            <a:ext cx="3657600" cy="765175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영원한 왕 예수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95400"/>
            <a:ext cx="6096000" cy="5105400"/>
          </a:xfrm>
        </p:spPr>
        <p:txBody>
          <a:bodyPr>
            <a:noAutofit/>
          </a:bodyPr>
          <a:lstStyle/>
          <a:p>
            <a:pPr algn="l"/>
            <a:r>
              <a:rPr lang="en-US" altLang="ko-KR" sz="19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영원한 왕 예수 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r>
              <a:rPr lang="ko-KR" altLang="en-US" sz="1900" b="1" dirty="0" smtClean="0">
                <a:solidFill>
                  <a:schemeClr val="tx1"/>
                </a:solidFill>
              </a:rPr>
              <a:t>     모든 자들 주 음성에 경배해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r>
              <a:rPr lang="ko-KR" altLang="en-US" sz="1900" b="1" dirty="0" smtClean="0">
                <a:solidFill>
                  <a:schemeClr val="tx1"/>
                </a:solidFill>
              </a:rPr>
              <a:t>     열방의 진정한 갈망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 온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민족 주 영접해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1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19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주 예수 의의 아들 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r>
              <a:rPr lang="ko-KR" altLang="en-US" sz="1900" b="1" dirty="0" smtClean="0">
                <a:solidFill>
                  <a:schemeClr val="tx1"/>
                </a:solidFill>
              </a:rPr>
              <a:t>    오직 주만이 하늘과 땅의 주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r>
              <a:rPr lang="ko-KR" altLang="en-US" sz="1900" b="1" dirty="0" smtClean="0">
                <a:solidFill>
                  <a:schemeClr val="tx1"/>
                </a:solidFill>
              </a:rPr>
              <a:t>    주 말씀의 능력으로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견고한 죄의 진 끊었내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1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19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예수 나의 구원자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r>
              <a:rPr lang="ko-KR" altLang="en-US" sz="1900" b="1" dirty="0" smtClean="0">
                <a:solidFill>
                  <a:schemeClr val="tx1"/>
                </a:solidFill>
              </a:rPr>
              <a:t>    주의 피 세상 죄 사하시고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r>
              <a:rPr lang="ko-KR" altLang="en-US" sz="19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사랑과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자비가 죄와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심판을 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이겼네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1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19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900" b="1" dirty="0" smtClean="0">
                <a:solidFill>
                  <a:srgbClr val="FF0000"/>
                </a:solidFill>
              </a:rPr>
              <a:t>.</a:t>
            </a:r>
            <a:br>
              <a:rPr lang="en-US" altLang="ko-KR" sz="1900" b="1" dirty="0" smtClean="0">
                <a:solidFill>
                  <a:srgbClr val="FF0000"/>
                </a:solidFill>
              </a:rPr>
            </a:br>
            <a:r>
              <a:rPr lang="en-US" altLang="ko-KR" sz="1900" b="1" dirty="0" smtClean="0">
                <a:solidFill>
                  <a:srgbClr val="FF0000"/>
                </a:solidFill>
              </a:rPr>
              <a:t>    </a:t>
            </a:r>
            <a:r>
              <a:rPr lang="ko-KR" altLang="en-US" sz="1900" b="1" dirty="0" smtClean="0">
                <a:solidFill>
                  <a:srgbClr val="FF0000"/>
                </a:solidFill>
              </a:rPr>
              <a:t>오 주님 주는 소멸하는 </a:t>
            </a:r>
            <a:r>
              <a:rPr lang="ko-KR" altLang="en-US" sz="1900" b="1" dirty="0" smtClean="0">
                <a:solidFill>
                  <a:srgbClr val="FF0000"/>
                </a:solidFill>
              </a:rPr>
              <a:t>불  </a:t>
            </a:r>
            <a:r>
              <a:rPr lang="ko-KR" altLang="en-US" sz="1900" b="1" dirty="0" smtClean="0">
                <a:solidFill>
                  <a:srgbClr val="FF0000"/>
                </a:solidFill>
              </a:rPr>
              <a:t>열방이 주 말씀에 떠네</a:t>
            </a:r>
            <a:br>
              <a:rPr lang="ko-KR" altLang="en-US" sz="1900" b="1" dirty="0" smtClean="0">
                <a:solidFill>
                  <a:srgbClr val="FF0000"/>
                </a:solidFill>
              </a:rPr>
            </a:br>
            <a:r>
              <a:rPr lang="ko-KR" altLang="en-US" sz="1900" b="1" dirty="0" smtClean="0">
                <a:solidFill>
                  <a:srgbClr val="FF0000"/>
                </a:solidFill>
              </a:rPr>
              <a:t>    물이 바다를 덮음 </a:t>
            </a:r>
            <a:r>
              <a:rPr lang="ko-KR" altLang="en-US" sz="1900" b="1" dirty="0" smtClean="0">
                <a:solidFill>
                  <a:srgbClr val="FF0000"/>
                </a:solidFill>
              </a:rPr>
              <a:t>같이  </a:t>
            </a:r>
            <a:r>
              <a:rPr lang="ko-KR" altLang="en-US" sz="1900" b="1" dirty="0" smtClean="0">
                <a:solidFill>
                  <a:srgbClr val="FF0000"/>
                </a:solidFill>
              </a:rPr>
              <a:t>영광으로 임하소서</a:t>
            </a:r>
            <a:endParaRPr lang="en-US" sz="19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영원한 왕 예수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영원한 왕 예수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영원한 왕 예수 </dc:title>
  <dc:creator>user</dc:creator>
  <cp:lastModifiedBy>user</cp:lastModifiedBy>
  <cp:revision>8</cp:revision>
  <dcterms:created xsi:type="dcterms:W3CDTF">2016-10-01T01:27:35Z</dcterms:created>
  <dcterms:modified xsi:type="dcterms:W3CDTF">2016-10-01T14:32:33Z</dcterms:modified>
</cp:coreProperties>
</file>