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8" autoAdjust="0"/>
    <p:restoredTop sz="94624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B11F1-E44B-4A30-8CE3-DA2B63943976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73599-E0C1-4FD5-AE86-DD0DC2F050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s Passover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4495800" y="1066800"/>
            <a:ext cx="4419600" cy="5181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여호와의 유월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04800"/>
            <a:ext cx="4114800" cy="4571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여호와의 유월절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066800"/>
            <a:ext cx="3352800" cy="5257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지극히 높은 주님의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 지성소로 들어갑니다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세상의 신을 벗고서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보좌 앞에 엎드리리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주를 향한 사랑과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그 신뢰가 사라그러져 갈 때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하늘로 부터 이 곳에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장막이 덮이네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이곳을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덮으소서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이곳을 비추소서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안에 무너졌던 모든 소망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다 회복하리니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곳을 지나소서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이 곳을 만지소서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안에 죽어가는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모든 예배 다 살아나리라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여호와의 유월절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여호와의 유월절</dc:title>
  <dc:creator>user</dc:creator>
  <cp:lastModifiedBy>mary</cp:lastModifiedBy>
  <cp:revision>16</cp:revision>
  <dcterms:created xsi:type="dcterms:W3CDTF">2016-10-04T04:14:45Z</dcterms:created>
  <dcterms:modified xsi:type="dcterms:W3CDTF">2020-05-18T16:00:50Z</dcterms:modified>
</cp:coreProperties>
</file>