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8386-7FE5-4363-8896-5229F99B5B6E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82007-9333-4932-B366-296AE79904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8386-7FE5-4363-8896-5229F99B5B6E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82007-9333-4932-B366-296AE79904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8386-7FE5-4363-8896-5229F99B5B6E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82007-9333-4932-B366-296AE79904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8386-7FE5-4363-8896-5229F99B5B6E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82007-9333-4932-B366-296AE79904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8386-7FE5-4363-8896-5229F99B5B6E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82007-9333-4932-B366-296AE79904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8386-7FE5-4363-8896-5229F99B5B6E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82007-9333-4932-B366-296AE79904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8386-7FE5-4363-8896-5229F99B5B6E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82007-9333-4932-B366-296AE79904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8386-7FE5-4363-8896-5229F99B5B6E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82007-9333-4932-B366-296AE79904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8386-7FE5-4363-8896-5229F99B5B6E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82007-9333-4932-B366-296AE79904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8386-7FE5-4363-8896-5229F99B5B6E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82007-9333-4932-B366-296AE79904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8386-7FE5-4363-8896-5229F99B5B6E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82007-9333-4932-B366-296AE79904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88386-7FE5-4363-8896-5229F99B5B6E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82007-9333-4932-B366-296AE79904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엘샤다이.jpg"/>
          <p:cNvPicPr>
            <a:picLocks noChangeAspect="1"/>
          </p:cNvPicPr>
          <p:nvPr userDrawn="1"/>
        </p:nvPicPr>
        <p:blipFill>
          <a:blip r:embed="rId14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엘샤다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228600"/>
            <a:ext cx="2667000" cy="762000"/>
          </a:xfrm>
        </p:spPr>
        <p:txBody>
          <a:bodyPr/>
          <a:lstStyle/>
          <a:p>
            <a:r>
              <a:rPr lang="ko-KR" altLang="en-US" b="1" dirty="0" smtClean="0"/>
              <a:t>엘샤다이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7696200" cy="48768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El </a:t>
            </a:r>
            <a:r>
              <a:rPr lang="en-US" b="1" dirty="0" err="1" smtClean="0">
                <a:solidFill>
                  <a:schemeClr val="tx1"/>
                </a:solidFill>
              </a:rPr>
              <a:t>Shaddai</a:t>
            </a:r>
            <a:r>
              <a:rPr lang="en-US" b="1" dirty="0" smtClean="0">
                <a:solidFill>
                  <a:schemeClr val="tx1"/>
                </a:solidFill>
              </a:rPr>
              <a:t>, El </a:t>
            </a:r>
            <a:r>
              <a:rPr lang="en-US" b="1" dirty="0" err="1" smtClean="0">
                <a:solidFill>
                  <a:schemeClr val="tx1"/>
                </a:solidFill>
              </a:rPr>
              <a:t>Shaddai</a:t>
            </a:r>
            <a:r>
              <a:rPr lang="en-US" b="1" dirty="0" smtClean="0">
                <a:solidFill>
                  <a:schemeClr val="tx1"/>
                </a:solidFill>
              </a:rPr>
              <a:t>, El </a:t>
            </a:r>
            <a:r>
              <a:rPr lang="en-US" b="1" dirty="0" err="1" smtClean="0">
                <a:solidFill>
                  <a:schemeClr val="tx1"/>
                </a:solidFill>
              </a:rPr>
              <a:t>Elyon</a:t>
            </a:r>
            <a:r>
              <a:rPr lang="en-US" b="1" dirty="0" smtClean="0">
                <a:solidFill>
                  <a:schemeClr val="tx1"/>
                </a:solidFill>
              </a:rPr>
              <a:t> Na </a:t>
            </a:r>
            <a:r>
              <a:rPr lang="en-US" b="1" dirty="0" err="1" smtClean="0">
                <a:solidFill>
                  <a:schemeClr val="tx1"/>
                </a:solidFill>
              </a:rPr>
              <a:t>Adonai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영원히 동일하신 주의 이름의 능력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El </a:t>
            </a:r>
            <a:r>
              <a:rPr lang="en-US" b="1" dirty="0" err="1" smtClean="0">
                <a:solidFill>
                  <a:schemeClr val="tx1"/>
                </a:solidFill>
              </a:rPr>
              <a:t>Shaddai</a:t>
            </a:r>
            <a:r>
              <a:rPr lang="en-US" b="1" dirty="0" smtClean="0">
                <a:solidFill>
                  <a:schemeClr val="tx1"/>
                </a:solidFill>
              </a:rPr>
              <a:t>, El </a:t>
            </a:r>
            <a:r>
              <a:rPr lang="en-US" b="1" dirty="0" err="1" smtClean="0">
                <a:solidFill>
                  <a:schemeClr val="tx1"/>
                </a:solidFill>
              </a:rPr>
              <a:t>Shaddai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Erkamka</a:t>
            </a:r>
            <a:r>
              <a:rPr lang="en-US" b="1" dirty="0" smtClean="0">
                <a:solidFill>
                  <a:schemeClr val="tx1"/>
                </a:solidFill>
              </a:rPr>
              <a:t> Na </a:t>
            </a:r>
            <a:r>
              <a:rPr lang="en-US" b="1" dirty="0" err="1" smtClean="0">
                <a:solidFill>
                  <a:schemeClr val="tx1"/>
                </a:solidFill>
              </a:rPr>
              <a:t>Adonai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찬양하며 높이리 </a:t>
            </a:r>
            <a:r>
              <a:rPr lang="en-US" b="1" dirty="0" smtClean="0">
                <a:solidFill>
                  <a:schemeClr val="tx1"/>
                </a:solidFill>
              </a:rPr>
              <a:t>El </a:t>
            </a:r>
            <a:r>
              <a:rPr lang="en-US" b="1" dirty="0" err="1" smtClean="0">
                <a:solidFill>
                  <a:schemeClr val="tx1"/>
                </a:solidFill>
              </a:rPr>
              <a:t>Shaddai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altLang="ko-KR" b="1" dirty="0" smtClean="0">
                <a:solidFill>
                  <a:schemeClr val="tx1"/>
                </a:solidFill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사랑과 희생으로 이스라엘 구원했네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그 손의 능력으로 바다를 가르시고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버림받은 자들을 돌보시는 주 하나님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그 백성들 자유케하시네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11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엘샤다이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엘샤다이</dc:title>
  <dc:creator>user</dc:creator>
  <cp:lastModifiedBy>user</cp:lastModifiedBy>
  <cp:revision>5</cp:revision>
  <dcterms:created xsi:type="dcterms:W3CDTF">2016-10-13T15:35:16Z</dcterms:created>
  <dcterms:modified xsi:type="dcterms:W3CDTF">2016-10-13T16:16:28Z</dcterms:modified>
</cp:coreProperties>
</file>