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1213-6299-48AD-A7A0-E30085E32C6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31213-6299-48AD-A7A0-E30085E32C69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1F2A2-36E9-475F-A39A-8D205A9AD8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789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때 저물어서 날이 어두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32656"/>
            <a:ext cx="4608512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때 저물어서 날이 어두니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7776864" cy="5040560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ko-K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때 저물어 날이 어두니 구주여 나와 함께 하소서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내 친구 나를 위로 못할 때 날 돕는 주여 함께 하소서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내사는 날이 속히 지나고 이 세상 영광 빨리 지나네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이 천지만물 모두 변하나 변찮는 주여 함께 하소서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홀로 마귀 물리치시니 언제나 나와 함께 하소서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주같이 누가 보호하리까 사랑의 주여 함께 하소서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이육신 쇠해 눈을 감을 때 십자가 밝히 보여주소서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내 모든 슬픔 위로하시고 생명의 주여 함께 하소서 아멘  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때 저물어서 날이 어두니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때 저물어서 날이 어두니</dc:title>
  <dc:creator>mary</dc:creator>
  <cp:lastModifiedBy>mary</cp:lastModifiedBy>
  <cp:revision>3</cp:revision>
  <dcterms:created xsi:type="dcterms:W3CDTF">2017-08-06T03:25:55Z</dcterms:created>
  <dcterms:modified xsi:type="dcterms:W3CDTF">2017-08-06T04:40:48Z</dcterms:modified>
</cp:coreProperties>
</file>