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317FC-D68D-4346-BE66-3D6501118914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EC17-4A72-4781-A381-9E972B400C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Know Who Holds Tomorrow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일 일은 난 몰라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228600"/>
            <a:ext cx="43434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내일 일은 난 몰라요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1690" y="1066800"/>
            <a:ext cx="4114800" cy="5638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내일 일은 난 몰라요 하루 하루 살아요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불행이나 요행함도 내 뜻대로 못해요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험한 이길 가고 가도 끝은 없고 곤해요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 예수 팔 내미사 내 손 잡아 줍소서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내일 일은 난 몰라요 장래일도 몰라요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아버지여 날 붙드사 평탄한 길 주옵소서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좁은 이길 진리의 길 주님 가신 그 옛 길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힘이들고 어려워도 찬송하며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성령이여 그 음성을 항상 들려 줍소서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마음은 정했어요 변치 말게 합소서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내일 일은 난 몰라요 장래일도 몰라요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아버지여 아버지여 주신 소명 이루소서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만 왕의 예수께서 이 세상에 오셔서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만 백성을 구속하사 참 구주가 되시네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순교자의 본을 받아 나의 믿음 지키고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순교자의 신앙따라 이 복음을 전하세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불과 같은 성령이여 내 맘에 항상 계셔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천국가는 그 날까지 주여 지켜 주옵소서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내일 일은 난 몰라요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내일 일은 난 몰라요 </dc:title>
  <dc:creator>user</dc:creator>
  <cp:lastModifiedBy>user</cp:lastModifiedBy>
  <cp:revision>3</cp:revision>
  <dcterms:created xsi:type="dcterms:W3CDTF">2016-10-28T23:29:24Z</dcterms:created>
  <dcterms:modified xsi:type="dcterms:W3CDTF">2016-10-29T00:52:25Z</dcterms:modified>
</cp:coreProperties>
</file>