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74765-8C7C-46ED-A3CA-9E2D17B8E1E2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3C4D-F20A-4476-B831-E59896D422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맘 받으소서1.jpg"/>
          <p:cNvPicPr>
            <a:picLocks noChangeAspect="1"/>
          </p:cNvPicPr>
          <p:nvPr userDrawn="1"/>
        </p:nvPicPr>
        <p:blipFill>
          <a:blip r:embed="rId14">
            <a:lum bright="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맘 받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228600"/>
            <a:ext cx="3810000" cy="6095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나의 맘 받으소서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5867400" cy="55626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나의 맘 받으소서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오셔서 주님의 처소 삼으소서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전부이신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주여 내 맘을 받아주소서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 나의 맘을 주님께 열었으니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주여 내게 오셔서 내 맘에 거하여 주옵소서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주가 기뻐하는 주의 성전되게 하소서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주여 내 맘을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받아주소서 </a:t>
            </a:r>
            <a:endParaRPr lang="ko-KR" alt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맘 받으소서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주의 사랑에 매여</dc:title>
  <dc:creator>user</dc:creator>
  <cp:lastModifiedBy>user</cp:lastModifiedBy>
  <cp:revision>8</cp:revision>
  <dcterms:created xsi:type="dcterms:W3CDTF">2016-10-14T18:01:14Z</dcterms:created>
  <dcterms:modified xsi:type="dcterms:W3CDTF">2016-10-15T00:28:11Z</dcterms:modified>
</cp:coreProperties>
</file>