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84085-C805-4415-9068-F4001636A114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552F-2EC2-4CFA-8718-679E62DD7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84085-C805-4415-9068-F4001636A114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552F-2EC2-4CFA-8718-679E62DD7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84085-C805-4415-9068-F4001636A114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552F-2EC2-4CFA-8718-679E62DD7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84085-C805-4415-9068-F4001636A114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552F-2EC2-4CFA-8718-679E62DD7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84085-C805-4415-9068-F4001636A114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552F-2EC2-4CFA-8718-679E62DD7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84085-C805-4415-9068-F4001636A114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552F-2EC2-4CFA-8718-679E62DD7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84085-C805-4415-9068-F4001636A114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552F-2EC2-4CFA-8718-679E62DD7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84085-C805-4415-9068-F4001636A114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552F-2EC2-4CFA-8718-679E62DD7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84085-C805-4415-9068-F4001636A114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552F-2EC2-4CFA-8718-679E62DD7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84085-C805-4415-9068-F4001636A114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552F-2EC2-4CFA-8718-679E62DD7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84085-C805-4415-9068-F4001636A114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D552F-2EC2-4CFA-8718-679E62DD7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84085-C805-4415-9068-F4001636A114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D552F-2EC2-4CFA-8718-679E62DD747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와 함께 하소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0"/>
            <a:ext cx="4191000" cy="6889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나와 함께 하소서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066800"/>
            <a:ext cx="4267200" cy="5257800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2400" b="1" u="none" strike="noStrike" dirty="0" smtClean="0">
                <a:solidFill>
                  <a:schemeClr val="tx1"/>
                </a:solidFill>
              </a:rPr>
              <a:t>어두운 밤 가득히 내리고 </a:t>
            </a:r>
            <a:br>
              <a:rPr lang="ko-KR" altLang="en-US" sz="2400" b="1" u="none" strike="noStrike" dirty="0" smtClean="0">
                <a:solidFill>
                  <a:schemeClr val="tx1"/>
                </a:solidFill>
              </a:rPr>
            </a:br>
            <a:r>
              <a:rPr lang="ko-KR" altLang="en-US" sz="2400" b="1" u="none" strike="noStrike" dirty="0" smtClean="0">
                <a:solidFill>
                  <a:schemeClr val="tx1"/>
                </a:solidFill>
              </a:rPr>
              <a:t>가야할 길은 보이지 않네 </a:t>
            </a:r>
            <a:br>
              <a:rPr lang="ko-KR" altLang="en-US" sz="2400" b="1" u="none" strike="noStrike" dirty="0" smtClean="0">
                <a:solidFill>
                  <a:schemeClr val="tx1"/>
                </a:solidFill>
              </a:rPr>
            </a:br>
            <a:r>
              <a:rPr lang="ko-KR" altLang="en-US" sz="2400" b="1" u="none" strike="noStrike" dirty="0" smtClean="0">
                <a:solidFill>
                  <a:schemeClr val="tx1"/>
                </a:solidFill>
              </a:rPr>
              <a:t>두려운 마음 내 손 내미니 </a:t>
            </a:r>
            <a:br>
              <a:rPr lang="ko-KR" altLang="en-US" sz="2400" b="1" u="none" strike="noStrike" dirty="0" smtClean="0">
                <a:solidFill>
                  <a:schemeClr val="tx1"/>
                </a:solidFill>
              </a:rPr>
            </a:br>
            <a:r>
              <a:rPr lang="ko-KR" altLang="en-US" sz="2400" b="1" u="none" strike="noStrike" dirty="0" smtClean="0">
                <a:solidFill>
                  <a:schemeClr val="tx1"/>
                </a:solidFill>
              </a:rPr>
              <a:t>나와 함께 하소서 평화를 </a:t>
            </a:r>
            <a:endParaRPr lang="en-US" altLang="ko-KR" sz="2400" b="1" u="none" strike="noStrike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u="none" strike="noStrike" dirty="0" smtClean="0">
                <a:solidFill>
                  <a:schemeClr val="tx1"/>
                </a:solidFill>
              </a:rPr>
              <a:t/>
            </a:r>
            <a:br>
              <a:rPr lang="ko-KR" altLang="en-US" sz="2400" b="1" u="none" strike="noStrike" dirty="0" smtClean="0">
                <a:solidFill>
                  <a:schemeClr val="tx1"/>
                </a:solidFill>
              </a:rPr>
            </a:br>
            <a:r>
              <a:rPr lang="ko-KR" altLang="en-US" sz="2400" b="1" u="none" strike="noStrike" dirty="0" smtClean="0">
                <a:solidFill>
                  <a:schemeClr val="tx1"/>
                </a:solidFill>
              </a:rPr>
              <a:t>기쁨 사라지고 빛을 잃었네 </a:t>
            </a:r>
            <a:br>
              <a:rPr lang="ko-KR" altLang="en-US" sz="2400" b="1" u="none" strike="noStrike" dirty="0" smtClean="0">
                <a:solidFill>
                  <a:schemeClr val="tx1"/>
                </a:solidFill>
              </a:rPr>
            </a:br>
            <a:r>
              <a:rPr lang="ko-KR" altLang="en-US" sz="2400" b="1" u="none" strike="noStrike" dirty="0" smtClean="0">
                <a:solidFill>
                  <a:schemeClr val="tx1"/>
                </a:solidFill>
              </a:rPr>
              <a:t>지친 내 마음 차가운 바람만 </a:t>
            </a:r>
            <a:br>
              <a:rPr lang="ko-KR" altLang="en-US" sz="2400" b="1" u="none" strike="noStrike" dirty="0" smtClean="0">
                <a:solidFill>
                  <a:schemeClr val="tx1"/>
                </a:solidFill>
              </a:rPr>
            </a:br>
            <a:r>
              <a:rPr lang="ko-KR" altLang="en-US" sz="2400" b="1" u="none" strike="noStrike" dirty="0" smtClean="0">
                <a:solidFill>
                  <a:schemeClr val="tx1"/>
                </a:solidFill>
              </a:rPr>
              <a:t>기다립니다 당신의 손길 </a:t>
            </a:r>
            <a:br>
              <a:rPr lang="ko-KR" altLang="en-US" sz="2400" b="1" u="none" strike="noStrike" dirty="0" smtClean="0">
                <a:solidFill>
                  <a:schemeClr val="tx1"/>
                </a:solidFill>
              </a:rPr>
            </a:br>
            <a:r>
              <a:rPr lang="ko-KR" altLang="en-US" sz="2400" b="1" u="none" strike="noStrike" dirty="0" smtClean="0">
                <a:solidFill>
                  <a:schemeClr val="tx1"/>
                </a:solidFill>
              </a:rPr>
              <a:t>오 나를 이끄소서 평화를</a:t>
            </a:r>
            <a:endParaRPr lang="en-US" altLang="ko-KR" sz="2400" b="1" u="none" strike="noStrike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u="none" strike="noStrike" dirty="0" smtClean="0">
                <a:solidFill>
                  <a:schemeClr val="tx1"/>
                </a:solidFill>
              </a:rPr>
              <a:t> </a:t>
            </a:r>
            <a:br>
              <a:rPr lang="ko-KR" altLang="en-US" sz="2400" b="1" u="none" strike="noStrike" dirty="0" smtClean="0">
                <a:solidFill>
                  <a:schemeClr val="tx1"/>
                </a:solidFill>
              </a:rPr>
            </a:br>
            <a:r>
              <a:rPr lang="ko-KR" altLang="en-US" sz="2400" b="1" u="none" strike="noStrike" dirty="0" smtClean="0">
                <a:solidFill>
                  <a:schemeClr val="tx1"/>
                </a:solidFill>
              </a:rPr>
              <a:t>어둠 떠나고 빛 비추일 그 날 </a:t>
            </a:r>
            <a:br>
              <a:rPr lang="ko-KR" altLang="en-US" sz="2400" b="1" u="none" strike="noStrike" dirty="0" smtClean="0">
                <a:solidFill>
                  <a:schemeClr val="tx1"/>
                </a:solidFill>
              </a:rPr>
            </a:br>
            <a:r>
              <a:rPr lang="ko-KR" altLang="en-US" sz="2400" b="1" u="none" strike="noStrike" dirty="0" smtClean="0">
                <a:solidFill>
                  <a:schemeClr val="tx1"/>
                </a:solidFill>
              </a:rPr>
              <a:t>따뜻한 바람 나를 감싸네 </a:t>
            </a:r>
            <a:br>
              <a:rPr lang="ko-KR" altLang="en-US" sz="2400" b="1" u="none" strike="noStrike" dirty="0" smtClean="0">
                <a:solidFill>
                  <a:schemeClr val="tx1"/>
                </a:solidFill>
              </a:rPr>
            </a:br>
            <a:r>
              <a:rPr lang="ko-KR" altLang="en-US" sz="2400" b="1" u="none" strike="noStrike" dirty="0" smtClean="0">
                <a:solidFill>
                  <a:schemeClr val="tx1"/>
                </a:solidFill>
              </a:rPr>
              <a:t>내 마음 깊은 어둠 사라져 가네</a:t>
            </a:r>
            <a:br>
              <a:rPr lang="ko-KR" altLang="en-US" sz="2400" b="1" u="none" strike="noStrike" dirty="0" smtClean="0">
                <a:solidFill>
                  <a:schemeClr val="tx1"/>
                </a:solidFill>
              </a:rPr>
            </a:br>
            <a:r>
              <a:rPr lang="ko-KR" altLang="en-US" sz="2400" b="1" u="none" strike="noStrike" dirty="0" smtClean="0">
                <a:solidFill>
                  <a:schemeClr val="tx1"/>
                </a:solidFill>
              </a:rPr>
              <a:t>나와 함께 하소서 평화를 </a:t>
            </a:r>
            <a:br>
              <a:rPr lang="ko-KR" altLang="en-US" sz="2400" b="1" u="none" strike="noStrike" dirty="0" smtClean="0">
                <a:solidFill>
                  <a:schemeClr val="tx1"/>
                </a:solidFill>
              </a:rPr>
            </a:br>
            <a:r>
              <a:rPr lang="ko-KR" altLang="en-US" sz="2400" b="1" u="none" strike="noStrike" dirty="0" smtClean="0">
                <a:solidFill>
                  <a:schemeClr val="tx1"/>
                </a:solidFill>
              </a:rPr>
              <a:t>나와 함께 하소서 평화를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7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나와 함께 하소서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나와 함께 하소서 </dc:title>
  <dc:creator>user</dc:creator>
  <cp:lastModifiedBy>user</cp:lastModifiedBy>
  <cp:revision>5</cp:revision>
  <dcterms:created xsi:type="dcterms:W3CDTF">2016-10-06T07:13:02Z</dcterms:created>
  <dcterms:modified xsi:type="dcterms:W3CDTF">2016-10-06T08:02:04Z</dcterms:modified>
</cp:coreProperties>
</file>