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9552-3143-4D62-B4F8-D0F814AF3EF5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43EF-CEF6-4967-AB88-2D2BAA184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9552-3143-4D62-B4F8-D0F814AF3EF5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43EF-CEF6-4967-AB88-2D2BAA184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9552-3143-4D62-B4F8-D0F814AF3EF5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43EF-CEF6-4967-AB88-2D2BAA184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9552-3143-4D62-B4F8-D0F814AF3EF5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43EF-CEF6-4967-AB88-2D2BAA184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9552-3143-4D62-B4F8-D0F814AF3EF5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43EF-CEF6-4967-AB88-2D2BAA184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9552-3143-4D62-B4F8-D0F814AF3EF5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43EF-CEF6-4967-AB88-2D2BAA184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9552-3143-4D62-B4F8-D0F814AF3EF5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43EF-CEF6-4967-AB88-2D2BAA184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9552-3143-4D62-B4F8-D0F814AF3EF5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43EF-CEF6-4967-AB88-2D2BAA184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9552-3143-4D62-B4F8-D0F814AF3EF5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43EF-CEF6-4967-AB88-2D2BAA184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9552-3143-4D62-B4F8-D0F814AF3EF5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43EF-CEF6-4967-AB88-2D2BAA184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9552-3143-4D62-B4F8-D0F814AF3EF5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43EF-CEF6-4967-AB88-2D2BAA184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69552-3143-4D62-B4F8-D0F814AF3EF5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043EF-CEF6-4967-AB88-2D2BAA1849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riend Of God.jpg"/>
          <p:cNvPicPr>
            <a:picLocks noChangeAspect="1"/>
          </p:cNvPicPr>
          <p:nvPr userDrawn="1"/>
        </p:nvPicPr>
        <p:blipFill>
          <a:blip r:embed="rId14">
            <a:lum bright="1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는 주의 친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2766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나는 주의 친구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762000"/>
            <a:ext cx="4191000" cy="5791200"/>
          </a:xfrm>
        </p:spPr>
        <p:txBody>
          <a:bodyPr>
            <a:noAutofit/>
          </a:bodyPr>
          <a:lstStyle/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주님 어찌 날 생각하시는지 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들으시는 지 내 기도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주님 진실로 날 생각하시네 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날 사랑하네 놀라워라 놀라워라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/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rgbClr val="FF0000"/>
                </a:solidFill>
              </a:rPr>
              <a:t>나는 주의 친구 나는 주의 친구 </a:t>
            </a:r>
            <a:br>
              <a:rPr lang="ko-KR" altLang="en-US" sz="2200" b="1" dirty="0" smtClean="0">
                <a:solidFill>
                  <a:srgbClr val="FF0000"/>
                </a:solidFill>
              </a:rPr>
            </a:br>
            <a:r>
              <a:rPr lang="ko-KR" altLang="en-US" sz="2200" b="1" dirty="0" smtClean="0">
                <a:solidFill>
                  <a:srgbClr val="FF0000"/>
                </a:solidFill>
              </a:rPr>
              <a:t>주님 날 친구로 부르셨네</a:t>
            </a:r>
            <a:br>
              <a:rPr lang="ko-KR" altLang="en-US" sz="2200" b="1" dirty="0" smtClean="0">
                <a:solidFill>
                  <a:srgbClr val="FF0000"/>
                </a:solidFill>
              </a:rPr>
            </a:br>
            <a:r>
              <a:rPr lang="ko-KR" altLang="en-US" sz="2200" b="1" dirty="0" smtClean="0">
                <a:solidFill>
                  <a:srgbClr val="FF0000"/>
                </a:solidFill>
              </a:rPr>
              <a:t>나는 주의 친구 나는 주의 친구</a:t>
            </a:r>
            <a:br>
              <a:rPr lang="ko-KR" altLang="en-US" sz="2200" b="1" dirty="0" smtClean="0">
                <a:solidFill>
                  <a:srgbClr val="FF0000"/>
                </a:solidFill>
              </a:rPr>
            </a:br>
            <a:r>
              <a:rPr lang="ko-KR" altLang="en-US" sz="2200" b="1" dirty="0" smtClean="0">
                <a:solidFill>
                  <a:srgbClr val="FF0000"/>
                </a:solidFill>
              </a:rPr>
              <a:t>주님 날 친구로 부르셨네</a:t>
            </a:r>
            <a:endParaRPr lang="en-US" altLang="ko-KR" sz="22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2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전능하신 영광의 주 주는 내 친구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전능하신 영광의 주 주는 내 친구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전능하신 영광의 주 주는 내 친구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전능하신 영광의 주 주는 내 친구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나는 주의 친구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나는 주의 친구</dc:title>
  <dc:creator>user</dc:creator>
  <cp:lastModifiedBy>user</cp:lastModifiedBy>
  <cp:revision>5</cp:revision>
  <dcterms:created xsi:type="dcterms:W3CDTF">2016-10-21T11:03:10Z</dcterms:created>
  <dcterms:modified xsi:type="dcterms:W3CDTF">2016-10-21T12:19:49Z</dcterms:modified>
</cp:coreProperties>
</file>