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8653-5E8F-430A-8D07-96734DC64510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CB612-31E0-406F-977E-E323D535D9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8653-5E8F-430A-8D07-96734DC64510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CB612-31E0-406F-977E-E323D535D9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8653-5E8F-430A-8D07-96734DC64510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CB612-31E0-406F-977E-E323D535D9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8653-5E8F-430A-8D07-96734DC64510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CB612-31E0-406F-977E-E323D535D9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8653-5E8F-430A-8D07-96734DC64510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CB612-31E0-406F-977E-E323D535D9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8653-5E8F-430A-8D07-96734DC64510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CB612-31E0-406F-977E-E323D535D9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8653-5E8F-430A-8D07-96734DC64510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CB612-31E0-406F-977E-E323D535D9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8653-5E8F-430A-8D07-96734DC64510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CB612-31E0-406F-977E-E323D535D9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8653-5E8F-430A-8D07-96734DC64510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CB612-31E0-406F-977E-E323D535D9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8653-5E8F-430A-8D07-96734DC64510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CB612-31E0-406F-977E-E323D535D9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8653-5E8F-430A-8D07-96734DC64510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CB612-31E0-406F-977E-E323D535D9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48653-5E8F-430A-8D07-96734DC64510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CB612-31E0-406F-977E-E323D535D97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ooftops.jpg"/>
          <p:cNvPicPr>
            <a:picLocks noChangeAspect="1"/>
          </p:cNvPicPr>
          <p:nvPr userDrawn="1"/>
        </p:nvPicPr>
        <p:blipFill>
          <a:blip r:embed="rId14">
            <a:lum bright="6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 주앞에 서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228600"/>
            <a:ext cx="3412761" cy="457199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나 주앞에 서네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838200"/>
            <a:ext cx="4800600" cy="60198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나 </a:t>
            </a:r>
            <a:r>
              <a:rPr lang="ko-KR" altLang="en-US" sz="1800" b="1" dirty="0">
                <a:solidFill>
                  <a:schemeClr val="tx1"/>
                </a:solidFill>
              </a:rPr>
              <a:t>주 앞에 서네 사랑 안에서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진리찾네                                                                                             나는 </a:t>
            </a:r>
            <a:r>
              <a:rPr lang="ko-KR" altLang="en-US" sz="1800" b="1" dirty="0">
                <a:solidFill>
                  <a:schemeClr val="tx1"/>
                </a:solidFill>
              </a:rPr>
              <a:t>아네 주 은혜 날 세우신 그 은혜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나 주로 인해 자유해 주님께 내 삶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드리네                                                                                     나 </a:t>
            </a:r>
            <a:r>
              <a:rPr lang="ko-KR" altLang="en-US" sz="1800" b="1" dirty="0">
                <a:solidFill>
                  <a:schemeClr val="tx1"/>
                </a:solidFill>
              </a:rPr>
              <a:t>주 앞에 섭니다 날 자유케한 주 찬양해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주 </a:t>
            </a:r>
            <a:r>
              <a:rPr lang="ko-KR" altLang="en-US" sz="1800" b="1" dirty="0">
                <a:solidFill>
                  <a:srgbClr val="FF0000"/>
                </a:solidFill>
              </a:rPr>
              <a:t>이름 외치며 세상에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선포하네                                                                                                                     난 </a:t>
            </a:r>
            <a:r>
              <a:rPr lang="ko-KR" altLang="en-US" sz="1800" b="1" dirty="0">
                <a:solidFill>
                  <a:srgbClr val="FF0000"/>
                </a:solidFill>
              </a:rPr>
              <a:t>주의 것 주의 것</a:t>
            </a:r>
            <a:br>
              <a:rPr lang="ko-KR" altLang="en-US" sz="1800" b="1" dirty="0">
                <a:solidFill>
                  <a:srgbClr val="FF0000"/>
                </a:solidFill>
              </a:rPr>
            </a:br>
            <a:endParaRPr lang="en-US" altLang="ko-KR" sz="18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 </a:t>
            </a:r>
            <a:r>
              <a:rPr lang="ko-KR" altLang="en-US" sz="1800" b="1" dirty="0">
                <a:solidFill>
                  <a:schemeClr val="tx1"/>
                </a:solidFill>
              </a:rPr>
              <a:t>행하신 모든 일 두 손 들고 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찬양하네                                                                                          나 </a:t>
            </a:r>
            <a:r>
              <a:rPr lang="ko-KR" altLang="en-US" sz="1800" b="1" dirty="0">
                <a:solidFill>
                  <a:schemeClr val="tx1"/>
                </a:solidFill>
              </a:rPr>
              <a:t>무릎꿇고 주 앞에 나아가네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그 사랑 열방의 나눔 아름다우신 그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말씀                                                                                  주 </a:t>
            </a:r>
            <a:r>
              <a:rPr lang="ko-KR" altLang="en-US" sz="1800" b="1" dirty="0">
                <a:solidFill>
                  <a:schemeClr val="tx1"/>
                </a:solidFill>
              </a:rPr>
              <a:t>앞에 엎드리네 날 자유케한 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찬양해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457200" indent="-457200" algn="l">
              <a:buAutoNum type="arabicPeriod" startAt="2"/>
            </a:pP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주 이름 외치며 세상에 선포하네                                                                                              난 주의 것 주의 것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내 모든 것 주 사랑의 손에 있네                                                                                                                  난 주의 것 주의 것 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나 여기 서네 두 손을 들고                                                                                                                         우리 주 예수 영원한 주찬양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영원한 주찬양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(x2)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 주앞에 서네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 주앞에 서네 </dc:title>
  <dc:creator>user</dc:creator>
  <cp:lastModifiedBy>user</cp:lastModifiedBy>
  <cp:revision>10</cp:revision>
  <dcterms:created xsi:type="dcterms:W3CDTF">2016-10-26T23:51:34Z</dcterms:created>
  <dcterms:modified xsi:type="dcterms:W3CDTF">2016-10-27T02:41:59Z</dcterms:modified>
</cp:coreProperties>
</file>