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26450-75C6-4617-A464-0DF29EDAC6CD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F58D7-02DE-42D3-A3A6-1869907DF6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깨진 그릇들.jpg"/>
          <p:cNvPicPr>
            <a:picLocks noChangeAspect="1"/>
          </p:cNvPicPr>
          <p:nvPr userDrawn="1"/>
        </p:nvPicPr>
        <p:blipFill>
          <a:blip r:embed="rId14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깨진 그릇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228601"/>
            <a:ext cx="2895600" cy="3809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깨진 그릇들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2667000" cy="59436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깨진 조각 버려진 나를            은혜로 모아 고치셨네          건네져도 보호함받네                  난 자유해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난 자유해         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나같은 죄인 살리신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그 은혜 놀라와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오 잃었던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생명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찾았고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광명을 얻었네                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오 주님을 보네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그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사랑스런 눈을 보네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자신을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버려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내게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새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생명 주셨네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우리의 허물 대신 지시고      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 영광 내려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놓으신 주                날 도구삼아                                   내 안에 담긴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생명을 보이소서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깨진 그릇들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깨진 그릇들</dc:title>
  <dc:creator>user</dc:creator>
  <cp:lastModifiedBy>user</cp:lastModifiedBy>
  <cp:revision>5</cp:revision>
  <dcterms:created xsi:type="dcterms:W3CDTF">2016-10-28T00:13:47Z</dcterms:created>
  <dcterms:modified xsi:type="dcterms:W3CDTF">2016-10-28T08:54:34Z</dcterms:modified>
</cp:coreProperties>
</file>