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0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3F79-A201-4740-82E3-1F7E4EDE058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6FF-6A97-4C15-921A-8B2202CF5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3F79-A201-4740-82E3-1F7E4EDE058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6FF-6A97-4C15-921A-8B2202CF5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3F79-A201-4740-82E3-1F7E4EDE058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6FF-6A97-4C15-921A-8B2202CF5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3F79-A201-4740-82E3-1F7E4EDE058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6FF-6A97-4C15-921A-8B2202CF5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3F79-A201-4740-82E3-1F7E4EDE058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6FF-6A97-4C15-921A-8B2202CF5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3F79-A201-4740-82E3-1F7E4EDE058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6FF-6A97-4C15-921A-8B2202CF5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3F79-A201-4740-82E3-1F7E4EDE058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6FF-6A97-4C15-921A-8B2202CF5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3F79-A201-4740-82E3-1F7E4EDE058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6FF-6A97-4C15-921A-8B2202CF5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3F79-A201-4740-82E3-1F7E4EDE058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6FF-6A97-4C15-921A-8B2202CF5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3F79-A201-4740-82E3-1F7E4EDE058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6FF-6A97-4C15-921A-8B2202CF5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3F79-A201-4740-82E3-1F7E4EDE058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6FF-6A97-4C15-921A-8B2202CF5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53F79-A201-4740-82E3-1F7E4EDE058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E96FF-6A97-4C15-921A-8B2202CF50E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HAT A MIGHTY GOD WE SERVE.jpg"/>
          <p:cNvPicPr>
            <a:picLocks noChangeAspect="1"/>
          </p:cNvPicPr>
          <p:nvPr userDrawn="1"/>
        </p:nvPicPr>
        <p:blipFill>
          <a:blip r:embed="rId14">
            <a:lum bright="39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HAT A MIGHTY GOD WE SER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609600"/>
            <a:ext cx="6553200" cy="609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WHAT A MIGHTY GOD WE SERVE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4953000" cy="2743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What a mighty God we serve.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What a mighty God we serve.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Angels bow before him.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Heaven and earth adore him.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What a mighty God we serve.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WHAT A MIGHTY GOD WE SERVE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 MIGHTY GOD WE SERVE</dc:title>
  <dc:creator>user</dc:creator>
  <cp:lastModifiedBy>user</cp:lastModifiedBy>
  <cp:revision>4</cp:revision>
  <dcterms:created xsi:type="dcterms:W3CDTF">2016-10-18T13:43:58Z</dcterms:created>
  <dcterms:modified xsi:type="dcterms:W3CDTF">2016-10-18T14:00:20Z</dcterms:modified>
</cp:coreProperties>
</file>