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E3519-D0FD-48E2-9D4F-13943878B3D6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CAF82-7BE4-4F60-A062-C2E66A0949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Until the world have see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til the world have s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0"/>
            <a:ext cx="51816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Until </a:t>
            </a:r>
            <a:r>
              <a:rPr lang="en-US" sz="3600" b="1" dirty="0"/>
              <a:t>the world have seen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8001000" cy="4343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I see the glory of my </a:t>
            </a:r>
            <a:r>
              <a:rPr lang="en-US" sz="2000" b="1" dirty="0" smtClean="0">
                <a:solidFill>
                  <a:schemeClr val="tx1"/>
                </a:solidFill>
              </a:rPr>
              <a:t>Lord who </a:t>
            </a:r>
            <a:r>
              <a:rPr lang="en-US" sz="2000" b="1" dirty="0">
                <a:solidFill>
                  <a:schemeClr val="tx1"/>
                </a:solidFill>
              </a:rPr>
              <a:t>is in all of us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shining glory covers the </a:t>
            </a:r>
            <a:r>
              <a:rPr lang="en-US" sz="2000" b="1" dirty="0" smtClean="0">
                <a:solidFill>
                  <a:schemeClr val="tx1"/>
                </a:solidFill>
              </a:rPr>
              <a:t>sky praises </a:t>
            </a:r>
            <a:r>
              <a:rPr lang="en-US" sz="2000" b="1" dirty="0">
                <a:solidFill>
                  <a:schemeClr val="tx1"/>
                </a:solidFill>
              </a:rPr>
              <a:t>are full in the world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see the glory of my </a:t>
            </a:r>
            <a:r>
              <a:rPr lang="en-US" sz="2000" b="1" dirty="0" smtClean="0">
                <a:solidFill>
                  <a:schemeClr val="tx1"/>
                </a:solidFill>
              </a:rPr>
              <a:t>Lord who </a:t>
            </a:r>
            <a:r>
              <a:rPr lang="en-US" sz="2000" b="1" dirty="0">
                <a:solidFill>
                  <a:schemeClr val="tx1"/>
                </a:solidFill>
              </a:rPr>
              <a:t>stands on our praises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face of God has found our </a:t>
            </a:r>
            <a:r>
              <a:rPr lang="en-US" sz="2000" b="1" dirty="0" smtClean="0">
                <a:solidFill>
                  <a:schemeClr val="tx1"/>
                </a:solidFill>
              </a:rPr>
              <a:t>world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God </a:t>
            </a:r>
            <a:r>
              <a:rPr lang="en-US" sz="2000" b="1" dirty="0">
                <a:solidFill>
                  <a:srgbClr val="FF0000"/>
                </a:solidFill>
              </a:rPr>
              <a:t>opens his mighty </a:t>
            </a:r>
            <a:r>
              <a:rPr lang="en-US" sz="2000" b="1" dirty="0" smtClean="0">
                <a:solidFill>
                  <a:srgbClr val="FF0000"/>
                </a:solidFill>
              </a:rPr>
              <a:t>arms All </a:t>
            </a:r>
            <a:r>
              <a:rPr lang="en-US" sz="2000" b="1" dirty="0">
                <a:solidFill>
                  <a:srgbClr val="FF0000"/>
                </a:solidFill>
              </a:rPr>
              <a:t>in all that the world  would praise the glory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we </a:t>
            </a:r>
            <a:r>
              <a:rPr lang="en-US" sz="2000" b="1" dirty="0">
                <a:solidFill>
                  <a:srgbClr val="FF0000"/>
                </a:solidFill>
              </a:rPr>
              <a:t>stands for god if that's all we </a:t>
            </a:r>
            <a:r>
              <a:rPr lang="en-US" sz="2000" b="1" dirty="0" smtClean="0">
                <a:solidFill>
                  <a:srgbClr val="FF0000"/>
                </a:solidFill>
              </a:rPr>
              <a:t>do we'll </a:t>
            </a:r>
            <a:r>
              <a:rPr lang="en-US" sz="2000" b="1" dirty="0" err="1">
                <a:solidFill>
                  <a:srgbClr val="FF0000"/>
                </a:solidFill>
              </a:rPr>
              <a:t>gonna</a:t>
            </a:r>
            <a:r>
              <a:rPr lang="en-US" sz="2000" b="1" dirty="0">
                <a:solidFill>
                  <a:srgbClr val="FF0000"/>
                </a:solidFill>
              </a:rPr>
              <a:t> make God's praises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until </a:t>
            </a:r>
            <a:r>
              <a:rPr lang="en-US" sz="2000" b="1" dirty="0">
                <a:solidFill>
                  <a:srgbClr val="FF0000"/>
                </a:solidFill>
              </a:rPr>
              <a:t>the world have seen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Father </a:t>
            </a:r>
            <a:r>
              <a:rPr lang="en-US" sz="2000" b="1" dirty="0">
                <a:solidFill>
                  <a:schemeClr val="tx1"/>
                </a:solidFill>
              </a:rPr>
              <a:t>God, please renew </a:t>
            </a:r>
            <a:r>
              <a:rPr lang="en-US" sz="2000" b="1" dirty="0" smtClean="0">
                <a:solidFill>
                  <a:schemeClr val="tx1"/>
                </a:solidFill>
              </a:rPr>
              <a:t>us Let </a:t>
            </a:r>
            <a:r>
              <a:rPr lang="en-US" sz="2000" b="1" dirty="0">
                <a:solidFill>
                  <a:schemeClr val="tx1"/>
                </a:solidFill>
              </a:rPr>
              <a:t>us serve the Lord among all nations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</a:t>
            </a:r>
            <a:r>
              <a:rPr lang="en-US" sz="2000" b="1" dirty="0">
                <a:solidFill>
                  <a:schemeClr val="tx1"/>
                </a:solidFill>
              </a:rPr>
              <a:t>nation will raise up to </a:t>
            </a:r>
            <a:r>
              <a:rPr lang="en-US" sz="2000" b="1" dirty="0" smtClean="0">
                <a:solidFill>
                  <a:schemeClr val="tx1"/>
                </a:solidFill>
              </a:rPr>
              <a:t>praise and </a:t>
            </a:r>
            <a:r>
              <a:rPr lang="en-US" sz="2000" b="1" dirty="0">
                <a:solidFill>
                  <a:schemeClr val="tx1"/>
                </a:solidFill>
              </a:rPr>
              <a:t>see the Lord of Glory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Until the world have seen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Until the world have seen</dc:title>
  <dc:creator>user</dc:creator>
  <cp:lastModifiedBy>mary</cp:lastModifiedBy>
  <cp:revision>8</cp:revision>
  <dcterms:created xsi:type="dcterms:W3CDTF">2016-10-31T19:14:38Z</dcterms:created>
  <dcterms:modified xsi:type="dcterms:W3CDTF">2018-02-20T18:50:16Z</dcterms:modified>
</cp:coreProperties>
</file>