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A2E8-CEBD-40F4-95BE-80B48597036E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47BC-86EB-437D-8D90-6633172C6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A2E8-CEBD-40F4-95BE-80B48597036E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47BC-86EB-437D-8D90-6633172C6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A2E8-CEBD-40F4-95BE-80B48597036E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47BC-86EB-437D-8D90-6633172C6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A2E8-CEBD-40F4-95BE-80B48597036E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47BC-86EB-437D-8D90-6633172C6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A2E8-CEBD-40F4-95BE-80B48597036E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47BC-86EB-437D-8D90-6633172C6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A2E8-CEBD-40F4-95BE-80B48597036E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47BC-86EB-437D-8D90-6633172C6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A2E8-CEBD-40F4-95BE-80B48597036E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47BC-86EB-437D-8D90-6633172C6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A2E8-CEBD-40F4-95BE-80B48597036E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47BC-86EB-437D-8D90-6633172C6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A2E8-CEBD-40F4-95BE-80B48597036E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47BC-86EB-437D-8D90-6633172C6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A2E8-CEBD-40F4-95BE-80B48597036E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47BC-86EB-437D-8D90-6633172C6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A2E8-CEBD-40F4-95BE-80B48597036E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47BC-86EB-437D-8D90-6633172C6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6A2E8-CEBD-40F4-95BE-80B48597036E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947BC-86EB-437D-8D90-6633172C68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s Passover.jpg"/>
          <p:cNvPicPr>
            <a:picLocks noChangeAspect="1"/>
          </p:cNvPicPr>
          <p:nvPr userDrawn="1"/>
        </p:nvPicPr>
        <p:blipFill>
          <a:blip r:embed="rId14" cstate="print">
            <a:lum bright="43000"/>
          </a:blip>
          <a:stretch>
            <a:fillRect/>
          </a:stretch>
        </p:blipFill>
        <p:spPr>
          <a:xfrm>
            <a:off x="4572000" y="914400"/>
            <a:ext cx="4419600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Lord’s Pass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0"/>
            <a:ext cx="4343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Lord’s Passover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838200"/>
            <a:ext cx="3733800" cy="5715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Into the highest place of all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Into your holy presence </a:t>
            </a:r>
            <a:r>
              <a:rPr lang="en-US" sz="1600" b="1" dirty="0" smtClean="0">
                <a:solidFill>
                  <a:schemeClr val="tx1"/>
                </a:solidFill>
              </a:rPr>
              <a:t>Lord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come at your feet I lay my crown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And fall before your throne as I am 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When all of my love for you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and all of my faith in you is gone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lift my eyes up to your cross and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see your blood for me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Cover me with your blood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Cleanse me with your blood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all the broken hopes in me will be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restored in you Lord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Renew me with your blood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Change me with your blood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All the dying faith in me will be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revived in you Lord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Lord’s Passover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Lords Passover</dc:title>
  <dc:creator>user</dc:creator>
  <cp:lastModifiedBy>mary</cp:lastModifiedBy>
  <cp:revision>9</cp:revision>
  <dcterms:created xsi:type="dcterms:W3CDTF">2016-10-04T04:15:25Z</dcterms:created>
  <dcterms:modified xsi:type="dcterms:W3CDTF">2020-05-18T15:49:54Z</dcterms:modified>
</cp:coreProperties>
</file>