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478B-1478-42E2-BAFE-B42E6ED4A767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8749-B414-4B72-B22C-6245FB990F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하나님은 너를 지키지는 자.jpg"/>
          <p:cNvPicPr>
            <a:picLocks noChangeAspect="1"/>
          </p:cNvPicPr>
          <p:nvPr userDrawn="1"/>
        </p:nvPicPr>
        <p:blipFill>
          <a:blip r:embed="rId14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 watches over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4770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Lord watches over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2540" y="685800"/>
            <a:ext cx="5486400" cy="6172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Lord watches over You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He is Your shade at Your right hands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sun will not harm You by day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Nor the moon by night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Lord watches over You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He keeps You Form all harm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He will help you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And watch over Your life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Lift up Your eyes to the hills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Where does Your help come from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Your help comes from the Lord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maker of heaven and earth 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 watches over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watches over You </dc:title>
  <dc:creator>user</dc:creator>
  <cp:lastModifiedBy>user</cp:lastModifiedBy>
  <cp:revision>3</cp:revision>
  <dcterms:created xsi:type="dcterms:W3CDTF">2016-10-20T01:00:07Z</dcterms:created>
  <dcterms:modified xsi:type="dcterms:W3CDTF">2016-10-20T01:12:00Z</dcterms:modified>
</cp:coreProperties>
</file>