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6A5E-BF8D-4475-BCFF-9F3A0D69E2CE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B5E7-536C-4BB8-8E89-AE8A05BC99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ooftops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oft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"/>
            <a:ext cx="2209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Rooftops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324600" cy="6172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Here I am before You, falling in love and seeking Your truth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Knowing that Your perfect grace  has brought me to this place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Because of You I freely live, my life to You, oh God, I give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I stand before You, God  I lift my voice cause You set me free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I shout out Your name, from the rooftops I proclaim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That I am Yours, I am Yours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the good You've done for me, I lift up my hands for all to see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You're the only one who brings me to my knees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To share this love across the  earth, the beauty of Your holy worth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I kneel  before You, God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lift my hands cause You set me free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 I shout out Your name, from the rooftops I proclaim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That I am Yours, I am Yours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All that I am, I place into Your loving hands  And I am Yours, I am Yours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Here I am, I stand, with arms wide open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To the One, the Son, the Everlasting God </a:t>
            </a:r>
            <a:r>
              <a:rPr lang="en-US" sz="1600" b="1" dirty="0" smtClean="0">
                <a:solidFill>
                  <a:schemeClr val="tx1"/>
                </a:solidFill>
              </a:rPr>
              <a:t>the Everlasting God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8335" y="3244334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박지원을 청문회로 보내자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Rooftops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Rooftops</dc:title>
  <dc:creator>user</dc:creator>
  <cp:lastModifiedBy>user</cp:lastModifiedBy>
  <cp:revision>5</cp:revision>
  <dcterms:created xsi:type="dcterms:W3CDTF">2016-10-27T00:42:18Z</dcterms:created>
  <dcterms:modified xsi:type="dcterms:W3CDTF">2016-10-27T01:35:41Z</dcterms:modified>
</cp:coreProperties>
</file>