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8148C-DADD-472E-B862-A24A3C11F079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2CC31-2D64-4292-9731-50E7035ABE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f Jesus' Love that Sought 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weeter as the years go 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9160" y="1"/>
            <a:ext cx="6553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Of Jesus' Love that Sought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6781800" cy="5410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Jesus’ love that sought me, when I was lost in sin;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wondrous grace that brought me back to His fold again;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heights and depths of mercy, far deeper than the sea,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higher than the heavens, my theme shall ever be.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Sweeter as the years go by,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Sweeter as the years go by,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Richer, fuller, deeper, Jesus’ love is sweeter,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Sweeter as the years go by.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trod in old Judea life’s pathway long ago;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people thronged about Him, His saving grace to know;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healed the brokenhearted, and caused the blind to see;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still His great heart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yearneth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love for even me.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’Twas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wondrous love which led Him for us to suffer loss,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bear without a murmur the anguish of the cross;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saints redeemed in glory, let us our voices raise,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Heav’n and earth re-echo with our Redeemer’s praise.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Of Jesus' Love that Sought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 Jesus' Love that Sought Me</dc:title>
  <dc:creator>user</dc:creator>
  <cp:lastModifiedBy>user</cp:lastModifiedBy>
  <cp:revision>13</cp:revision>
  <dcterms:created xsi:type="dcterms:W3CDTF">2016-10-24T00:05:25Z</dcterms:created>
  <dcterms:modified xsi:type="dcterms:W3CDTF">2019-09-19T20:06:25Z</dcterms:modified>
</cp:coreProperties>
</file>