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814BC-1924-4638-801B-A3C56758EA5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E00E-6DEF-431E-8BA4-783D8C0C56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Peace I Give Unto You.jpg"/>
          <p:cNvPicPr>
            <a:picLocks noChangeAspect="1"/>
          </p:cNvPicPr>
          <p:nvPr userDrawn="1"/>
        </p:nvPicPr>
        <p:blipFill>
          <a:blip r:embed="rId14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Peace I Give Unto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7150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Peace I Give Unto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6019800" cy="5486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My peace I give unto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It's a peace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t</a:t>
            </a:r>
            <a:r>
              <a:rPr lang="en-US" sz="2400" b="1" dirty="0" smtClean="0">
                <a:solidFill>
                  <a:schemeClr val="tx1"/>
                </a:solidFill>
              </a:rPr>
              <a:t>hat the world cannot give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It's a peace that the world cannot understand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Peace to know, peace to live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peace I give unto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3600" dirty="0" smtClean="0"/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My love I give unto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It's a love that the world cannot give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It's a love that the world cannot understand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Love to know, love to live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love I give unto you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It's a love</a:t>
            </a:r>
            <a:r>
              <a:rPr lang="en-US" sz="2400" b="1" dirty="0" smtClean="0">
                <a:solidFill>
                  <a:schemeClr val="tx1"/>
                </a:solidFill>
              </a:rPr>
              <a:t> that the world cannot understand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My love I give unto you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Peace I Give Unto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Peace I Give Unto You</dc:title>
  <dc:creator>user</dc:creator>
  <cp:lastModifiedBy>user</cp:lastModifiedBy>
  <cp:revision>10</cp:revision>
  <dcterms:created xsi:type="dcterms:W3CDTF">2016-10-20T01:21:33Z</dcterms:created>
  <dcterms:modified xsi:type="dcterms:W3CDTF">2016-10-20T02:00:27Z</dcterms:modified>
</cp:coreProperties>
</file>