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A8F0-9C30-4C74-B7FE-389E419904E7}" type="datetimeFigureOut">
              <a:rPr lang="en-US" smtClean="0"/>
              <a:pPr/>
              <a:t>10/15/2016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C1B6B-C5ED-4601-A4DC-2393C190A3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맘 받으소서1.jpg"/>
          <p:cNvPicPr>
            <a:picLocks noChangeAspect="1"/>
          </p:cNvPicPr>
          <p:nvPr userDrawn="1"/>
        </p:nvPicPr>
        <p:blipFill>
          <a:blip r:embed="rId14">
            <a:lum bright="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heart, Your h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05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heart, Your home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6248400" cy="5943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Come and make my heart Your home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Come and be everything I am and all I know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Search me through and through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Until my heart becomes a home for You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 home for You oh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Home for You oh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Let everything I do open up a door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You to come through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Then my heart would be a place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Where </a:t>
            </a:r>
            <a:r>
              <a:rPr lang="en-US" b="1" dirty="0" smtClean="0">
                <a:solidFill>
                  <a:schemeClr val="tx1"/>
                </a:solidFill>
              </a:rPr>
              <a:t>You </a:t>
            </a:r>
            <a:r>
              <a:rPr lang="en-US" b="1" dirty="0" err="1" smtClean="0">
                <a:solidFill>
                  <a:schemeClr val="tx1"/>
                </a:solidFill>
              </a:rPr>
              <a:t>wanna</a:t>
            </a:r>
            <a:r>
              <a:rPr lang="en-US" b="1" dirty="0" smtClean="0">
                <a:solidFill>
                  <a:schemeClr val="tx1"/>
                </a:solidFill>
              </a:rPr>
              <a:t> be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err="1" smtClean="0">
                <a:solidFill>
                  <a:schemeClr val="tx1"/>
                </a:solidFill>
              </a:rPr>
              <a:t>'Til</a:t>
            </a:r>
            <a:r>
              <a:rPr lang="en-US" b="1" dirty="0" smtClean="0">
                <a:solidFill>
                  <a:schemeClr val="tx1"/>
                </a:solidFill>
              </a:rPr>
              <a:t> my heart becomes a home for You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'Till my heart becomes a home for </a:t>
            </a:r>
            <a:r>
              <a:rPr lang="en-US" b="1" dirty="0" smtClean="0">
                <a:solidFill>
                  <a:schemeClr val="tx1"/>
                </a:solidFill>
              </a:rPr>
              <a:t>You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heart, Your home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love of my Lord</dc:title>
  <dc:creator>user</dc:creator>
  <cp:lastModifiedBy>user</cp:lastModifiedBy>
  <cp:revision>5</cp:revision>
  <dcterms:created xsi:type="dcterms:W3CDTF">2016-10-14T18:00:57Z</dcterms:created>
  <dcterms:modified xsi:type="dcterms:W3CDTF">2016-10-14T18:55:13Z</dcterms:modified>
</cp:coreProperties>
</file>