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1F9B2-CBB8-4BA4-9B6D-BA3B7B16A8B1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A85F0-446B-4474-81C8-3CDB568030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주님 마음 내게 주소서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give me your Heart of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"/>
            <a:ext cx="7391400" cy="8382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 Lord, give me your Heart of Love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7315200" cy="55626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Look into my heart, O Lord my God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There is nothing good inside of me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But Lord I offer my life, I give my All to you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Embrace me with your arms of love, For my soul will be renewed</a:t>
            </a:r>
          </a:p>
          <a:p>
            <a:endParaRPr lang="en-US" dirty="0" smtClean="0"/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O Lord, please give me your Heart of Love, My Father God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O Lord, please give me your Heart of Love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May God's Will fulfilled in my life 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O Lord, please give me your Heart of </a:t>
            </a:r>
            <a:r>
              <a:rPr lang="en-US" sz="2000" b="1" dirty="0" smtClean="0">
                <a:solidFill>
                  <a:schemeClr val="tx1"/>
                </a:solidFill>
              </a:rPr>
              <a:t>Love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Teach me your ways and Everlasting Love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May I seek forgiveness through your Heart of Love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Holy Spirit come and fill me up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Able me to walk in your </a:t>
            </a:r>
            <a:r>
              <a:rPr lang="en-US" sz="2000" b="1" dirty="0" smtClean="0">
                <a:solidFill>
                  <a:schemeClr val="tx1"/>
                </a:solidFill>
              </a:rPr>
              <a:t>ways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Lord, give me your Heart of Love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Lord, please give me your Heart of Love</dc:title>
  <dc:creator>user</dc:creator>
  <cp:lastModifiedBy>user</cp:lastModifiedBy>
  <cp:revision>9</cp:revision>
  <dcterms:created xsi:type="dcterms:W3CDTF">2016-10-09T03:01:49Z</dcterms:created>
  <dcterms:modified xsi:type="dcterms:W3CDTF">2016-10-10T02:09:51Z</dcterms:modified>
</cp:coreProperties>
</file>