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45F2-5E3C-4E21-9915-D3C7D36B86AD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BEABB-3441-4FCA-A5EF-E7FE3E253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45F2-5E3C-4E21-9915-D3C7D36B86AD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BEABB-3441-4FCA-A5EF-E7FE3E253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45F2-5E3C-4E21-9915-D3C7D36B86AD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BEABB-3441-4FCA-A5EF-E7FE3E253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45F2-5E3C-4E21-9915-D3C7D36B86AD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BEABB-3441-4FCA-A5EF-E7FE3E253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45F2-5E3C-4E21-9915-D3C7D36B86AD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BEABB-3441-4FCA-A5EF-E7FE3E253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45F2-5E3C-4E21-9915-D3C7D36B86AD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BEABB-3441-4FCA-A5EF-E7FE3E253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45F2-5E3C-4E21-9915-D3C7D36B86AD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BEABB-3441-4FCA-A5EF-E7FE3E253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45F2-5E3C-4E21-9915-D3C7D36B86AD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BEABB-3441-4FCA-A5EF-E7FE3E253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45F2-5E3C-4E21-9915-D3C7D36B86AD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BEABB-3441-4FCA-A5EF-E7FE3E253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45F2-5E3C-4E21-9915-D3C7D36B86AD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BEABB-3441-4FCA-A5EF-E7FE3E253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45F2-5E3C-4E21-9915-D3C7D36B86AD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BEABB-3441-4FCA-A5EF-E7FE3E253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F45F2-5E3C-4E21-9915-D3C7D36B86AD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BEABB-3441-4FCA-A5EF-E7FE3E2539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내 삶의 주인되시고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rd You Are The Author Of My 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848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Lord You Are The Author Of My Life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3800" y="762000"/>
            <a:ext cx="5410200" cy="60960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Lord, You are the author of my life,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You have begun a work in me,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You have predestined me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To do Your perfect will.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Lord, You are the Lord of all my days,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You are the Lord of all my nights,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You have chosen me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To carry forth Your word.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So Lord, finish in me what You've begun,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Guide me by Your mighty hand, </a:t>
            </a:r>
            <a:r>
              <a:rPr lang="en-US" sz="2400" b="1" dirty="0" smtClean="0">
                <a:solidFill>
                  <a:schemeClr val="tx1"/>
                </a:solidFill>
              </a:rPr>
              <a:t>Lord,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Let me trust in You.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Lord, let me seek Your holy face,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May I always walk with You, Lord,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let Your will be done.</a:t>
            </a:r>
            <a:endParaRPr lang="en-US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18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Lord You Are The Author Of My Life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Lord You Are The Author Of My Life </dc:title>
  <dc:creator>user</dc:creator>
  <cp:lastModifiedBy>user</cp:lastModifiedBy>
  <cp:revision>6</cp:revision>
  <dcterms:created xsi:type="dcterms:W3CDTF">2016-10-11T15:31:45Z</dcterms:created>
  <dcterms:modified xsi:type="dcterms:W3CDTF">2016-10-12T14:16:52Z</dcterms:modified>
</cp:coreProperties>
</file>