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73" d="100"/>
          <a:sy n="73" d="100"/>
        </p:scale>
        <p:origin x="-184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3D767-8030-4EA6-9CD9-6173AA23ABEF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As I Am, Without One P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Just As I Am, Without One Plea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6019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000" b="1" dirty="0" smtClean="0"/>
              <a:t>1. Just as I am, without one plea,  but that thy blood was shed for me, </a:t>
            </a:r>
          </a:p>
          <a:p>
            <a:pPr marL="514350" indent="-514350">
              <a:buNone/>
            </a:pPr>
            <a:r>
              <a:rPr lang="en-US" sz="2000" b="1" dirty="0" smtClean="0"/>
              <a:t>    and that thou </a:t>
            </a:r>
            <a:r>
              <a:rPr lang="en-US" sz="2000" b="1" dirty="0" err="1" smtClean="0"/>
              <a:t>bidst</a:t>
            </a:r>
            <a:r>
              <a:rPr lang="en-US" sz="2000" b="1" dirty="0" smtClean="0"/>
              <a:t> me come to thee, O Lamb of God, I come, I come. </a:t>
            </a:r>
            <a:br>
              <a:rPr lang="en-US" sz="2000" b="1" dirty="0" smtClean="0"/>
            </a:br>
            <a:endParaRPr lang="en-US" sz="2000" b="1" dirty="0" smtClean="0"/>
          </a:p>
          <a:p>
            <a:pPr marL="514350" indent="-514350">
              <a:buNone/>
            </a:pPr>
            <a:endParaRPr lang="en-US" sz="2000" b="1" dirty="0" smtClean="0"/>
          </a:p>
          <a:p>
            <a:pPr marL="514350" indent="-514350">
              <a:buAutoNum type="arabicPeriod"/>
            </a:pPr>
            <a:endParaRPr lang="en-US" sz="2000" b="1" dirty="0" smtClean="0"/>
          </a:p>
          <a:p>
            <a:pPr marL="234950" indent="-234950">
              <a:buNone/>
            </a:pPr>
            <a:r>
              <a:rPr lang="en-US" sz="2000" b="1" dirty="0" smtClean="0"/>
              <a:t>2. Just as I am, and waiting  not  to rid my soul of one dark blot, to thee </a:t>
            </a:r>
            <a:br>
              <a:rPr lang="en-US" sz="2000" b="1" dirty="0" smtClean="0"/>
            </a:br>
            <a:r>
              <a:rPr lang="en-US" sz="2000" b="1" dirty="0" smtClean="0"/>
              <a:t>whose blood can cleanse each spot, O Lamb of God, I come, I come. </a:t>
            </a:r>
            <a:br>
              <a:rPr lang="en-US" sz="2000" b="1" dirty="0" smtClean="0"/>
            </a:br>
            <a:endParaRPr lang="en-US" sz="2000" b="1" dirty="0" smtClean="0"/>
          </a:p>
          <a:p>
            <a:pPr marL="234950" indent="-234950">
              <a:buNone/>
            </a:pPr>
            <a:endParaRPr lang="en-US" sz="2000" b="1" dirty="0" smtClean="0"/>
          </a:p>
          <a:p>
            <a:pPr marL="234950" indent="-234950">
              <a:buNone/>
            </a:pPr>
            <a:endParaRPr lang="en-US" sz="2000" b="1" dirty="0" smtClean="0"/>
          </a:p>
          <a:p>
            <a:pPr marL="234950" indent="-234950">
              <a:buNone/>
            </a:pPr>
            <a:r>
              <a:rPr lang="en-US" sz="2000" b="1" dirty="0" smtClean="0"/>
              <a:t>3. Just as I am, though tossed about  with many a conflict, many a doubt, </a:t>
            </a:r>
            <a:br>
              <a:rPr lang="en-US" sz="2000" b="1" dirty="0" smtClean="0"/>
            </a:br>
            <a:r>
              <a:rPr lang="en-US" sz="2000" b="1" dirty="0" smtClean="0"/>
              <a:t>With fears within, and foes without,  O Lamb of God, I come, I come. </a:t>
            </a:r>
            <a:br>
              <a:rPr lang="en-US" sz="2000" b="1" dirty="0" smtClean="0"/>
            </a:br>
            <a:endParaRPr lang="en-US" sz="2000" b="1" dirty="0" smtClean="0"/>
          </a:p>
          <a:p>
            <a:pPr marL="234950" indent="-234950">
              <a:buNone/>
            </a:pPr>
            <a:endParaRPr lang="en-US" sz="2000" b="1" dirty="0" smtClean="0"/>
          </a:p>
          <a:p>
            <a:pPr marL="234950" indent="-234950">
              <a:buNone/>
            </a:pPr>
            <a:endParaRPr lang="en-US" sz="2000" b="1" dirty="0" smtClean="0"/>
          </a:p>
          <a:p>
            <a:pPr marL="234950" indent="-234950">
              <a:buNone/>
            </a:pPr>
            <a:r>
              <a:rPr lang="en-US" sz="2000" b="1" dirty="0" smtClean="0"/>
              <a:t>4. Just as I am, thou wilt receive, wilt welcome, pardon, cleanse, relieve; </a:t>
            </a:r>
            <a:br>
              <a:rPr lang="en-US" sz="2000" b="1" dirty="0" smtClean="0"/>
            </a:br>
            <a:r>
              <a:rPr lang="en-US" sz="2000" b="1" dirty="0" smtClean="0"/>
              <a:t>because thy promise I believe, O Lamb of God, I come, I come. 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s I Am, Without One P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s I Am, Without One P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s I Am, Without One P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s I Am, Without One P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s I Am, Without One P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As I Am, Without One Plea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As I Am, Without One Plea </dc:title>
  <dc:creator>user</dc:creator>
  <cp:lastModifiedBy>user</cp:lastModifiedBy>
  <cp:revision>18</cp:revision>
  <dcterms:created xsi:type="dcterms:W3CDTF">2015-11-27T13:10:15Z</dcterms:created>
  <dcterms:modified xsi:type="dcterms:W3CDTF">2016-10-24T01:39:49Z</dcterms:modified>
</cp:coreProperties>
</file>