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9359-8059-484E-AA71-21BE29F09CE3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87E34-1ECE-49E7-95A4-9FE6204EE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9359-8059-484E-AA71-21BE29F09CE3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87E34-1ECE-49E7-95A4-9FE6204EE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9359-8059-484E-AA71-21BE29F09CE3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87E34-1ECE-49E7-95A4-9FE6204EE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9359-8059-484E-AA71-21BE29F09CE3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87E34-1ECE-49E7-95A4-9FE6204EE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9359-8059-484E-AA71-21BE29F09CE3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87E34-1ECE-49E7-95A4-9FE6204EE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9359-8059-484E-AA71-21BE29F09CE3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87E34-1ECE-49E7-95A4-9FE6204EE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9359-8059-484E-AA71-21BE29F09CE3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87E34-1ECE-49E7-95A4-9FE6204EE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9359-8059-484E-AA71-21BE29F09CE3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87E34-1ECE-49E7-95A4-9FE6204EE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9359-8059-484E-AA71-21BE29F09CE3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87E34-1ECE-49E7-95A4-9FE6204EE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9359-8059-484E-AA71-21BE29F09CE3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87E34-1ECE-49E7-95A4-9FE6204EE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9359-8059-484E-AA71-21BE29F09CE3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87E34-1ECE-49E7-95A4-9FE6204EE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C9359-8059-484E-AA71-21BE29F09CE3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87E34-1ECE-49E7-95A4-9FE6204EE8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영원한 왕 예수.jpg"/>
          <p:cNvPicPr>
            <a:picLocks noChangeAspect="1"/>
          </p:cNvPicPr>
          <p:nvPr userDrawn="1"/>
        </p:nvPicPr>
        <p:blipFill>
          <a:blip r:embed="rId14" cstate="print">
            <a:lum bright="31000"/>
          </a:blip>
          <a:stretch>
            <a:fillRect/>
          </a:stretch>
        </p:blipFill>
        <p:spPr>
          <a:xfrm>
            <a:off x="3356150" y="2867892"/>
            <a:ext cx="5787850" cy="39901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원한 왕 예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"/>
            <a:ext cx="6912768" cy="404663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Jesus King Eternal By Scott Brenner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7344816" cy="57606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King eternal   Every knee will bow at the sound of Your voice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True desire of the nations  Come, let all earth receive You now!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Chorus1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Oh Lord, You are a consuming fire  Every nation trembles at Your word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As the waters cover all the seas  Pour Your glory upon us now!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Son of righteousness  You alone are Lord over heaven and earth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Every stronghold of sin is crushed  By the power of Your word!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Tag1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Halleujah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Halleujah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Halleujah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Halleujah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Chorus2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To the King eternal immortal  To the most high God who alone is wise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Be all glory, honor and majesty  Both now and forever, Amen!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Tag2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 Amen Amen Amen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my Redeemer, by Your blood  You pardoned the sins of the world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Love and mercy triumph  Over sin and judgment now!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151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King Eternal By Scott Brenner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King Eternal By Scott Brenner</dc:title>
  <dc:creator>mary</dc:creator>
  <cp:lastModifiedBy>mary</cp:lastModifiedBy>
  <cp:revision>3</cp:revision>
  <dcterms:created xsi:type="dcterms:W3CDTF">2021-01-08T16:22:56Z</dcterms:created>
  <dcterms:modified xsi:type="dcterms:W3CDTF">2021-01-08T17:12:21Z</dcterms:modified>
</cp:coreProperties>
</file>