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2696-285A-40D3-88A6-A17E7FDC02F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D5CF-796B-48D4-A7EB-055AFEDEA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2696-285A-40D3-88A6-A17E7FDC02F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D5CF-796B-48D4-A7EB-055AFEDEA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2696-285A-40D3-88A6-A17E7FDC02F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D5CF-796B-48D4-A7EB-055AFEDEA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2696-285A-40D3-88A6-A17E7FDC02F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D5CF-796B-48D4-A7EB-055AFEDEA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2696-285A-40D3-88A6-A17E7FDC02F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D5CF-796B-48D4-A7EB-055AFEDEA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2696-285A-40D3-88A6-A17E7FDC02F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D5CF-796B-48D4-A7EB-055AFEDEA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2696-285A-40D3-88A6-A17E7FDC02F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D5CF-796B-48D4-A7EB-055AFEDEA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2696-285A-40D3-88A6-A17E7FDC02F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D5CF-796B-48D4-A7EB-055AFEDEA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2696-285A-40D3-88A6-A17E7FDC02F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D5CF-796B-48D4-A7EB-055AFEDEA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2696-285A-40D3-88A6-A17E7FDC02F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D5CF-796B-48D4-A7EB-055AFEDEA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52696-285A-40D3-88A6-A17E7FDC02F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D5CF-796B-48D4-A7EB-055AFEDEAD9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52696-285A-40D3-88A6-A17E7FDC02FF}" type="datetimeFigureOut">
              <a:rPr lang="en-US" smtClean="0"/>
              <a:t>10/29/2016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7D5CF-796B-48D4-A7EB-055AFEDEAD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Know Who Holds Tomorrow.jpg"/>
          <p:cNvPicPr>
            <a:picLocks noChangeAspect="1"/>
          </p:cNvPicPr>
          <p:nvPr userDrawn="1"/>
        </p:nvPicPr>
        <p:blipFill>
          <a:blip r:embed="rId14">
            <a:lum bright="4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Know Who Holds Tomo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838200"/>
            <a:ext cx="5943600" cy="609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I Know Who Holds Tomorrow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828800"/>
            <a:ext cx="7239000" cy="4648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don't know about tomorrow  I just live from day to day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don't borrow from the sunshine For the skies they turn to grey.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I don't worry for the future For I know what Jesus said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today I'll walk beside him For he's what lies ahead.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Many things about tomorrow  I don't seem to understand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But I know who holds tomorrow And I know who holds my hand.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Every step is getting brighter As the golden stairs I climb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Every burden's getting lighter Every cloud is silver-lined.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There the sun is always shining There no tear will ever dim the eye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At the ending of the rainbow Where the mountains touch the sky.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Many things about tomorrow  I don't seem to understand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But I know who holds tomorrow And I know who holds my hand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Know Who Holds Tomorrow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Don't Know Who Holds Tomorrow </dc:title>
  <dc:creator>user</dc:creator>
  <cp:lastModifiedBy>user</cp:lastModifiedBy>
  <cp:revision>6</cp:revision>
  <dcterms:created xsi:type="dcterms:W3CDTF">2016-10-28T23:28:45Z</dcterms:created>
  <dcterms:modified xsi:type="dcterms:W3CDTF">2016-10-29T00:27:48Z</dcterms:modified>
</cp:coreProperties>
</file>