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3B74-C841-4488-8E10-ED380C783781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640F-09D8-4890-B7C3-4402CE8DC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3B74-C841-4488-8E10-ED380C783781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640F-09D8-4890-B7C3-4402CE8DC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3B74-C841-4488-8E10-ED380C783781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640F-09D8-4890-B7C3-4402CE8DC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3B74-C841-4488-8E10-ED380C783781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640F-09D8-4890-B7C3-4402CE8DC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3B74-C841-4488-8E10-ED380C783781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640F-09D8-4890-B7C3-4402CE8DC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3B74-C841-4488-8E10-ED380C783781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640F-09D8-4890-B7C3-4402CE8DC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3B74-C841-4488-8E10-ED380C783781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640F-09D8-4890-B7C3-4402CE8DC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3B74-C841-4488-8E10-ED380C783781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640F-09D8-4890-B7C3-4402CE8DC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3B74-C841-4488-8E10-ED380C783781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640F-09D8-4890-B7C3-4402CE8DC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3B74-C841-4488-8E10-ED380C783781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640F-09D8-4890-B7C3-4402CE8DC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3B74-C841-4488-8E10-ED380C783781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640F-09D8-4890-B7C3-4402CE8DC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B74-C841-4488-8E10-ED380C783781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5640F-09D8-4890-B7C3-4402CE8DC4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He will come and save you.jpg"/>
          <p:cNvPicPr>
            <a:picLocks noChangeAspect="1"/>
          </p:cNvPicPr>
          <p:nvPr userDrawn="1"/>
        </p:nvPicPr>
        <p:blipFill>
          <a:blip r:embed="rId13">
            <a:lum bright="7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0"/>
            <a:ext cx="6400800" cy="765175"/>
          </a:xfrm>
        </p:spPr>
        <p:txBody>
          <a:bodyPr/>
          <a:lstStyle/>
          <a:p>
            <a:r>
              <a:rPr lang="en-US" b="1" dirty="0" smtClean="0"/>
              <a:t>He will come and save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8153400" cy="5867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Say to those who are fearful hearted Do not be afraid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Lord your God will come And with His mighty arm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you call on His Name He will come and save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Chorus: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He will come and save you He will come and save you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Say to the weary one Your God will surely come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He will come and save you He will come and save you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Lift up your eyes to Him You will arise again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He will come and save you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Say those who are broken hearted Do not lose your faith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Lord your God will come And with His loving hand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you call on His Name He will come and save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Bridge: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 is our refuge in the day of trouble He is our shelter in the time of storm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 is our tower in the day of sorrow Our fortress in the time of war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 will come and save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will come and save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will come and save you</dc:title>
  <dc:creator>user</dc:creator>
  <cp:lastModifiedBy>user</cp:lastModifiedBy>
  <cp:revision>4</cp:revision>
  <dcterms:created xsi:type="dcterms:W3CDTF">2016-10-03T01:44:25Z</dcterms:created>
  <dcterms:modified xsi:type="dcterms:W3CDTF">2016-10-03T02:15:42Z</dcterms:modified>
</cp:coreProperties>
</file>