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37F6-0730-4EAC-B612-D954F00E67DB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E59B1-774A-44E1-849B-A86B2439FE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37F6-0730-4EAC-B612-D954F00E67DB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E59B1-774A-44E1-849B-A86B2439FE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37F6-0730-4EAC-B612-D954F00E67DB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E59B1-774A-44E1-849B-A86B2439FE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37F6-0730-4EAC-B612-D954F00E67DB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E59B1-774A-44E1-849B-A86B2439FE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37F6-0730-4EAC-B612-D954F00E67DB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E59B1-774A-44E1-849B-A86B2439FE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37F6-0730-4EAC-B612-D954F00E67DB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E59B1-774A-44E1-849B-A86B2439FE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37F6-0730-4EAC-B612-D954F00E67DB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E59B1-774A-44E1-849B-A86B2439FE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37F6-0730-4EAC-B612-D954F00E67DB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E59B1-774A-44E1-849B-A86B2439FE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37F6-0730-4EAC-B612-D954F00E67DB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E59B1-774A-44E1-849B-A86B2439FE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37F6-0730-4EAC-B612-D954F00E67DB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E59B1-774A-44E1-849B-A86B2439FE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37F6-0730-4EAC-B612-D954F00E67DB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E59B1-774A-44E1-849B-A86B2439FE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137F6-0730-4EAC-B612-D954F00E67DB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E59B1-774A-44E1-849B-A86B2439FE7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Friend Of God.jpg"/>
          <p:cNvPicPr>
            <a:picLocks noChangeAspect="1"/>
          </p:cNvPicPr>
          <p:nvPr userDrawn="1"/>
        </p:nvPicPr>
        <p:blipFill>
          <a:blip r:embed="rId13">
            <a:lum bright="14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0"/>
            <a:ext cx="3276600" cy="68897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Friend Of God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789480"/>
            <a:ext cx="4572000" cy="5943600"/>
          </a:xfrm>
        </p:spPr>
        <p:txBody>
          <a:bodyPr>
            <a:noAutofit/>
          </a:bodyPr>
          <a:lstStyle/>
          <a:p>
            <a:pPr algn="l"/>
            <a:r>
              <a:rPr lang="en-US" sz="2200" b="1" dirty="0" smtClean="0">
                <a:solidFill>
                  <a:schemeClr val="tx1"/>
                </a:solidFill>
              </a:rPr>
              <a:t>Who am I that You are mindful of me</a:t>
            </a:r>
          </a:p>
          <a:p>
            <a:pPr algn="l"/>
            <a:r>
              <a:rPr lang="en-US" sz="2200" b="1" dirty="0" smtClean="0">
                <a:solidFill>
                  <a:schemeClr val="tx1"/>
                </a:solidFill>
              </a:rPr>
              <a:t>That You hear me</a:t>
            </a:r>
          </a:p>
          <a:p>
            <a:pPr algn="l"/>
            <a:r>
              <a:rPr lang="en-US" sz="2200" b="1" dirty="0" smtClean="0">
                <a:solidFill>
                  <a:schemeClr val="tx1"/>
                </a:solidFill>
              </a:rPr>
              <a:t>When I call</a:t>
            </a:r>
          </a:p>
          <a:p>
            <a:pPr algn="l"/>
            <a:r>
              <a:rPr lang="en-US" sz="2200" b="1" dirty="0" smtClean="0">
                <a:solidFill>
                  <a:schemeClr val="tx1"/>
                </a:solidFill>
              </a:rPr>
              <a:t>Is it true that You are thinking of me</a:t>
            </a:r>
          </a:p>
          <a:p>
            <a:pPr algn="l"/>
            <a:r>
              <a:rPr lang="en-US" sz="2200" b="1" dirty="0" smtClean="0">
                <a:solidFill>
                  <a:schemeClr val="tx1"/>
                </a:solidFill>
              </a:rPr>
              <a:t>How You love me</a:t>
            </a:r>
          </a:p>
          <a:p>
            <a:pPr algn="l"/>
            <a:r>
              <a:rPr lang="en-US" sz="2200" b="1" dirty="0" smtClean="0">
                <a:solidFill>
                  <a:schemeClr val="tx1"/>
                </a:solidFill>
              </a:rPr>
              <a:t>It's amazing</a:t>
            </a:r>
          </a:p>
          <a:p>
            <a:pPr algn="l"/>
            <a:endParaRPr lang="en-US" sz="20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200" b="1" dirty="0" smtClean="0">
                <a:solidFill>
                  <a:srgbClr val="FF0000"/>
                </a:solidFill>
              </a:rPr>
              <a:t>I am a friend of God</a:t>
            </a:r>
          </a:p>
          <a:p>
            <a:pPr algn="l"/>
            <a:r>
              <a:rPr lang="en-US" sz="2200" b="1" dirty="0" smtClean="0">
                <a:solidFill>
                  <a:srgbClr val="FF0000"/>
                </a:solidFill>
              </a:rPr>
              <a:t>I am a friend of God</a:t>
            </a:r>
          </a:p>
          <a:p>
            <a:pPr algn="l"/>
            <a:r>
              <a:rPr lang="en-US" sz="2200" b="1" dirty="0" smtClean="0">
                <a:solidFill>
                  <a:srgbClr val="FF0000"/>
                </a:solidFill>
              </a:rPr>
              <a:t>I am a friend of God</a:t>
            </a:r>
          </a:p>
          <a:p>
            <a:pPr algn="l"/>
            <a:r>
              <a:rPr lang="en-US" sz="2200" b="1" dirty="0" smtClean="0">
                <a:solidFill>
                  <a:srgbClr val="FF0000"/>
                </a:solidFill>
              </a:rPr>
              <a:t>He calls me friend</a:t>
            </a:r>
          </a:p>
          <a:p>
            <a:pPr algn="l"/>
            <a:endParaRPr lang="en-US" sz="2000" b="1" dirty="0">
              <a:solidFill>
                <a:schemeClr val="tx1"/>
              </a:solidFill>
            </a:endParaRPr>
          </a:p>
          <a:p>
            <a:pPr algn="l"/>
            <a:r>
              <a:rPr lang="en-US" sz="2200" b="1" dirty="0" smtClean="0">
                <a:solidFill>
                  <a:schemeClr val="tx1"/>
                </a:solidFill>
              </a:rPr>
              <a:t>God Almighty</a:t>
            </a:r>
          </a:p>
          <a:p>
            <a:pPr algn="l"/>
            <a:r>
              <a:rPr lang="en-US" sz="2200" b="1" dirty="0" smtClean="0">
                <a:solidFill>
                  <a:schemeClr val="tx1"/>
                </a:solidFill>
              </a:rPr>
              <a:t>Lord of glory</a:t>
            </a:r>
          </a:p>
          <a:p>
            <a:pPr algn="l"/>
            <a:r>
              <a:rPr lang="en-US" sz="2200" b="1" dirty="0" smtClean="0">
                <a:solidFill>
                  <a:schemeClr val="tx1"/>
                </a:solidFill>
              </a:rPr>
              <a:t>You have called me friend</a:t>
            </a:r>
          </a:p>
          <a:p>
            <a:pPr algn="l"/>
            <a:endParaRPr lang="en-US" sz="2400" b="1" dirty="0" smtClean="0">
              <a:solidFill>
                <a:schemeClr val="tx1"/>
              </a:solidFill>
            </a:endParaRPr>
          </a:p>
          <a:p>
            <a:pPr algn="l"/>
            <a:endParaRPr lang="en-US" sz="2400" b="1" dirty="0">
              <a:solidFill>
                <a:schemeClr val="tx1"/>
              </a:solidFill>
            </a:endParaRPr>
          </a:p>
          <a:p>
            <a:pPr algn="l"/>
            <a:endParaRPr lang="en-US" sz="3600" b="1" dirty="0" smtClean="0">
              <a:solidFill>
                <a:schemeClr val="tx1"/>
              </a:solidFill>
            </a:endParaRPr>
          </a:p>
          <a:p>
            <a:endParaRPr lang="en-U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66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Friend Of God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Friend Of God </dc:title>
  <dc:creator>user</dc:creator>
  <cp:lastModifiedBy>user</cp:lastModifiedBy>
  <cp:revision>7</cp:revision>
  <dcterms:created xsi:type="dcterms:W3CDTF">2016-10-21T10:51:11Z</dcterms:created>
  <dcterms:modified xsi:type="dcterms:W3CDTF">2016-10-21T11:32:05Z</dcterms:modified>
</cp:coreProperties>
</file>