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88" autoAdjust="0"/>
    <p:restoredTop sz="94624" autoAdjust="0"/>
  </p:normalViewPr>
  <p:slideViewPr>
    <p:cSldViewPr>
      <p:cViewPr varScale="1">
        <p:scale>
          <a:sx n="65" d="100"/>
          <a:sy n="65" d="100"/>
        </p:scale>
        <p:origin x="-150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6E5B9-B098-4BAE-BC97-1DE2125A99E6}" type="datetimeFigureOut">
              <a:rPr lang="en-US" smtClean="0"/>
              <a:pPr/>
              <a:t>10/16/2016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9C671-21B7-4814-B3FB-0EE625A585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6E5B9-B098-4BAE-BC97-1DE2125A99E6}" type="datetimeFigureOut">
              <a:rPr lang="en-US" smtClean="0"/>
              <a:pPr/>
              <a:t>10/16/2016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9C671-21B7-4814-B3FB-0EE625A585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6E5B9-B098-4BAE-BC97-1DE2125A99E6}" type="datetimeFigureOut">
              <a:rPr lang="en-US" smtClean="0"/>
              <a:pPr/>
              <a:t>10/16/2016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9C671-21B7-4814-B3FB-0EE625A585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6E5B9-B098-4BAE-BC97-1DE2125A99E6}" type="datetimeFigureOut">
              <a:rPr lang="en-US" smtClean="0"/>
              <a:pPr/>
              <a:t>10/16/2016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9C671-21B7-4814-B3FB-0EE625A585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6E5B9-B098-4BAE-BC97-1DE2125A99E6}" type="datetimeFigureOut">
              <a:rPr lang="en-US" smtClean="0"/>
              <a:pPr/>
              <a:t>10/16/2016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9C671-21B7-4814-B3FB-0EE625A585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6E5B9-B098-4BAE-BC97-1DE2125A99E6}" type="datetimeFigureOut">
              <a:rPr lang="en-US" smtClean="0"/>
              <a:pPr/>
              <a:t>10/16/2016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9C671-21B7-4814-B3FB-0EE625A585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6E5B9-B098-4BAE-BC97-1DE2125A99E6}" type="datetimeFigureOut">
              <a:rPr lang="en-US" smtClean="0"/>
              <a:pPr/>
              <a:t>10/16/2016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9C671-21B7-4814-B3FB-0EE625A585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6E5B9-B098-4BAE-BC97-1DE2125A99E6}" type="datetimeFigureOut">
              <a:rPr lang="en-US" smtClean="0"/>
              <a:pPr/>
              <a:t>10/16/2016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9C671-21B7-4814-B3FB-0EE625A585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6E5B9-B098-4BAE-BC97-1DE2125A99E6}" type="datetimeFigureOut">
              <a:rPr lang="en-US" smtClean="0"/>
              <a:pPr/>
              <a:t>10/16/2016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9C671-21B7-4814-B3FB-0EE625A585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6E5B9-B098-4BAE-BC97-1DE2125A99E6}" type="datetimeFigureOut">
              <a:rPr lang="en-US" smtClean="0"/>
              <a:pPr/>
              <a:t>10/16/2016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9C671-21B7-4814-B3FB-0EE625A585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6E5B9-B098-4BAE-BC97-1DE2125A99E6}" type="datetimeFigureOut">
              <a:rPr lang="en-US" smtClean="0"/>
              <a:pPr/>
              <a:t>10/16/2016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59C671-21B7-4814-B3FB-0EE625A585F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6E5B9-B098-4BAE-BC97-1DE2125A99E6}" type="datetimeFigureOut">
              <a:rPr lang="en-US" smtClean="0"/>
              <a:pPr/>
              <a:t>10/16/2016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9C671-21B7-4814-B3FB-0EE625A585F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우물가의 여인처럼.jpg"/>
          <p:cNvPicPr>
            <a:picLocks noChangeAspect="1"/>
          </p:cNvPicPr>
          <p:nvPr userDrawn="1"/>
        </p:nvPicPr>
        <p:blipFill>
          <a:blip r:embed="rId14">
            <a:lum bright="56000"/>
          </a:blip>
          <a:stretch>
            <a:fillRect/>
          </a:stretch>
        </p:blipFill>
        <p:spPr>
          <a:xfrm>
            <a:off x="0" y="0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ill My Cup, L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600" y="1"/>
            <a:ext cx="3886200" cy="762000"/>
          </a:xfrm>
        </p:spPr>
        <p:txBody>
          <a:bodyPr>
            <a:normAutofit/>
          </a:bodyPr>
          <a:lstStyle/>
          <a:p>
            <a:r>
              <a:rPr lang="en-US" sz="4000" b="1" dirty="0" smtClean="0"/>
              <a:t>Fill My Cup, Lord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838200"/>
            <a:ext cx="5410200" cy="571500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Like the woman at the well I was seeking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For things that could not satisfy;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And then I heard my Savior speaking: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"Draw from my well that never shall run dry".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Refrain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Fill my cup Lord, I lift it up, Lord! 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Come and quench this thirsting of my soul; 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Bread of heaven, Feed me till I want no more 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Fill my cup, fill it up and make me whole! </a:t>
            </a: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So, my neighbor, if the things this world gave you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Leave hungers that won't pass away,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My blessed Lord will come and save you,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If you kneel to Him and humbly pray:</a:t>
            </a:r>
            <a:endParaRPr lang="en-US" sz="2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14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Fill My Cup, Lord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Fill My Cup, Lord </dc:title>
  <dc:creator>user</dc:creator>
  <cp:lastModifiedBy>user</cp:lastModifiedBy>
  <cp:revision>5</cp:revision>
  <dcterms:created xsi:type="dcterms:W3CDTF">2016-10-16T02:17:58Z</dcterms:created>
  <dcterms:modified xsi:type="dcterms:W3CDTF">2016-10-16T02:56:44Z</dcterms:modified>
</cp:coreProperties>
</file>