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AE284-A21F-428B-8AF9-D042E72A3D8C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46FAA-FEC3-41CA-9BB6-0902B1F8EC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엘샤다이.jpg"/>
          <p:cNvPicPr>
            <a:picLocks noChangeAspect="1"/>
          </p:cNvPicPr>
          <p:nvPr userDrawn="1"/>
        </p:nvPicPr>
        <p:blipFill>
          <a:blip r:embed="rId14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SHADD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28956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EL SHADDAI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3440"/>
            <a:ext cx="9144000" cy="6324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El </a:t>
            </a:r>
            <a:r>
              <a:rPr lang="en-US" sz="2400" b="1" dirty="0" err="1" smtClean="0">
                <a:solidFill>
                  <a:schemeClr val="tx1"/>
                </a:solidFill>
              </a:rPr>
              <a:t>shaddai</a:t>
            </a:r>
            <a:r>
              <a:rPr lang="en-US" sz="2400" b="1" dirty="0" smtClean="0">
                <a:solidFill>
                  <a:schemeClr val="tx1"/>
                </a:solidFill>
              </a:rPr>
              <a:t>, el </a:t>
            </a:r>
            <a:r>
              <a:rPr lang="en-US" sz="2400" b="1" dirty="0" err="1" smtClean="0">
                <a:solidFill>
                  <a:schemeClr val="tx1"/>
                </a:solidFill>
              </a:rPr>
              <a:t>shaddai</a:t>
            </a:r>
            <a:r>
              <a:rPr lang="en-US" sz="2400" b="1" dirty="0" smtClean="0">
                <a:solidFill>
                  <a:schemeClr val="tx1"/>
                </a:solidFill>
              </a:rPr>
              <a:t>, El-</a:t>
            </a:r>
            <a:r>
              <a:rPr lang="en-US" sz="2400" b="1" dirty="0" err="1" smtClean="0">
                <a:solidFill>
                  <a:schemeClr val="tx1"/>
                </a:solidFill>
              </a:rPr>
              <a:t>elyon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adonia</a:t>
            </a:r>
            <a:r>
              <a:rPr lang="en-US" sz="2400" b="1" dirty="0" smtClean="0">
                <a:solidFill>
                  <a:schemeClr val="tx1"/>
                </a:solidFill>
              </a:rPr>
              <a:t>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Age to age you're still the same, By the power of the name.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El </a:t>
            </a:r>
            <a:r>
              <a:rPr lang="en-US" sz="2400" b="1" dirty="0" err="1" smtClean="0">
                <a:solidFill>
                  <a:schemeClr val="tx1"/>
                </a:solidFill>
              </a:rPr>
              <a:t>shaddai</a:t>
            </a:r>
            <a:r>
              <a:rPr lang="en-US" sz="2400" b="1" dirty="0" smtClean="0">
                <a:solidFill>
                  <a:schemeClr val="tx1"/>
                </a:solidFill>
              </a:rPr>
              <a:t>, el </a:t>
            </a:r>
            <a:r>
              <a:rPr lang="en-US" sz="2400" b="1" dirty="0" err="1" smtClean="0">
                <a:solidFill>
                  <a:schemeClr val="tx1"/>
                </a:solidFill>
              </a:rPr>
              <a:t>shaddai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Erkamka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adonai</a:t>
            </a:r>
            <a:r>
              <a:rPr lang="en-US" sz="2400" b="1" dirty="0" smtClean="0">
                <a:solidFill>
                  <a:schemeClr val="tx1"/>
                </a:solidFill>
              </a:rPr>
              <a:t>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 will praise and lift you high, El </a:t>
            </a:r>
            <a:r>
              <a:rPr lang="en-US" sz="2400" b="1" dirty="0" err="1" smtClean="0">
                <a:solidFill>
                  <a:schemeClr val="tx1"/>
                </a:solidFill>
              </a:rPr>
              <a:t>shaddai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Through your love and through the ram,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You saved the son of </a:t>
            </a:r>
            <a:r>
              <a:rPr lang="en-US" sz="2400" b="1" dirty="0" smtClean="0">
                <a:solidFill>
                  <a:schemeClr val="tx1"/>
                </a:solidFill>
              </a:rPr>
              <a:t>Abraham</a:t>
            </a:r>
            <a:r>
              <a:rPr lang="en-US" sz="2400" b="1" dirty="0">
                <a:solidFill>
                  <a:schemeClr val="tx1"/>
                </a:solidFill>
              </a:rPr>
              <a:t>;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Through the power of your hand</a:t>
            </a:r>
            <a:r>
              <a:rPr lang="en-US" sz="2400" b="1" dirty="0" smtClean="0">
                <a:solidFill>
                  <a:schemeClr val="tx1"/>
                </a:solidFill>
              </a:rPr>
              <a:t>, Turned </a:t>
            </a:r>
            <a:r>
              <a:rPr lang="en-US" sz="2400" b="1" dirty="0">
                <a:solidFill>
                  <a:schemeClr val="tx1"/>
                </a:solidFill>
              </a:rPr>
              <a:t>the sea into dry land.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To the outcast on her knees</a:t>
            </a:r>
            <a:r>
              <a:rPr lang="en-US" sz="2400" b="1" dirty="0" smtClean="0">
                <a:solidFill>
                  <a:schemeClr val="tx1"/>
                </a:solidFill>
              </a:rPr>
              <a:t>, You </a:t>
            </a:r>
            <a:r>
              <a:rPr lang="en-US" sz="2400" b="1" dirty="0">
                <a:solidFill>
                  <a:schemeClr val="tx1"/>
                </a:solidFill>
              </a:rPr>
              <a:t>were the God who really sees,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And by your might</a:t>
            </a:r>
            <a:r>
              <a:rPr lang="en-US" sz="2400" b="1" dirty="0" smtClean="0">
                <a:solidFill>
                  <a:schemeClr val="tx1"/>
                </a:solidFill>
              </a:rPr>
              <a:t>, You </a:t>
            </a:r>
            <a:r>
              <a:rPr lang="en-US" sz="2400" b="1" dirty="0">
                <a:solidFill>
                  <a:schemeClr val="tx1"/>
                </a:solidFill>
              </a:rPr>
              <a:t>set your children free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Through the years you've made it clear,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That  the time of Christ was near,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Though the people couldn't see What messiah ought to be.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Though your word contained the plan, They just could not understand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Your most awesome work was done Through the frailty of your son.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SHADDAI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SHADDAI </dc:title>
  <dc:creator>user</dc:creator>
  <cp:lastModifiedBy>user</cp:lastModifiedBy>
  <cp:revision>9</cp:revision>
  <dcterms:created xsi:type="dcterms:W3CDTF">2016-10-13T15:34:38Z</dcterms:created>
  <dcterms:modified xsi:type="dcterms:W3CDTF">2016-10-13T16:01:01Z</dcterms:modified>
</cp:coreProperties>
</file>