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7AA-B9E2-4EA6-A258-4AD528E295B5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B19B-03FE-4F97-8CFD-04910201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7AA-B9E2-4EA6-A258-4AD528E295B5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B19B-03FE-4F97-8CFD-04910201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7AA-B9E2-4EA6-A258-4AD528E295B5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B19B-03FE-4F97-8CFD-04910201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7AA-B9E2-4EA6-A258-4AD528E295B5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B19B-03FE-4F97-8CFD-04910201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7AA-B9E2-4EA6-A258-4AD528E295B5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B19B-03FE-4F97-8CFD-04910201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7AA-B9E2-4EA6-A258-4AD528E295B5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B19B-03FE-4F97-8CFD-04910201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7AA-B9E2-4EA6-A258-4AD528E295B5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B19B-03FE-4F97-8CFD-04910201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7AA-B9E2-4EA6-A258-4AD528E295B5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B19B-03FE-4F97-8CFD-04910201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7AA-B9E2-4EA6-A258-4AD528E295B5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B19B-03FE-4F97-8CFD-04910201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7AA-B9E2-4EA6-A258-4AD528E295B5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B19B-03FE-4F97-8CFD-04910201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97AA-B9E2-4EA6-A258-4AD528E295B5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B19B-03FE-4F97-8CFD-04910201E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97AA-B9E2-4EA6-A258-4AD528E295B5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4B19B-03FE-4F97-8CFD-04910201E6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마음 내게 주소서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ração igual ao t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60851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Coração</a:t>
            </a:r>
            <a:r>
              <a:rPr lang="en-US" b="1" dirty="0" smtClean="0"/>
              <a:t> </a:t>
            </a:r>
            <a:r>
              <a:rPr lang="en-US" b="1" dirty="0" err="1" smtClean="0"/>
              <a:t>igual</a:t>
            </a:r>
            <a:r>
              <a:rPr lang="en-US" b="1" dirty="0" smtClean="0"/>
              <a:t> </a:t>
            </a:r>
            <a:r>
              <a:rPr lang="en-US" b="1" dirty="0" err="1" smtClean="0"/>
              <a:t>ao</a:t>
            </a:r>
            <a:r>
              <a:rPr lang="en-US" b="1" dirty="0" smtClean="0"/>
              <a:t> </a:t>
            </a:r>
            <a:r>
              <a:rPr lang="en-US" b="1" dirty="0" err="1" smtClean="0"/>
              <a:t>teu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3312368" cy="4730080"/>
          </a:xfrm>
        </p:spPr>
        <p:txBody>
          <a:bodyPr>
            <a:noAutofit/>
          </a:bodyPr>
          <a:lstStyle/>
          <a:p>
            <a:pPr algn="l"/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 Tu olhares, Senhor</a:t>
            </a:r>
          </a:p>
          <a:p>
            <a:pPr algn="l"/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Pra dentro de mim</a:t>
            </a:r>
          </a:p>
          <a:p>
            <a:pPr algn="l"/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Nada encontrarás de bom</a:t>
            </a:r>
          </a:p>
          <a:p>
            <a:pPr algn="l"/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Mas um desejo eu tenho</a:t>
            </a:r>
          </a:p>
          <a:p>
            <a:pPr algn="l"/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ser transformado</a:t>
            </a:r>
          </a:p>
          <a:p>
            <a:pPr algn="l"/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Preciso tanto do Teu perdão</a:t>
            </a:r>
          </a:p>
          <a:p>
            <a:pPr algn="l"/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Dá-me um novo coração</a:t>
            </a:r>
          </a:p>
          <a:p>
            <a:pPr algn="l"/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Refrão</a:t>
            </a:r>
            <a:endParaRPr lang="pt-BR" sz="1600" b="1" dirty="0">
              <a:solidFill>
                <a:srgbClr val="FF0000"/>
              </a:solidFill>
            </a:endParaRPr>
          </a:p>
          <a:p>
            <a:pPr algn="l"/>
            <a:r>
              <a:rPr lang="pt-BR" sz="1600" b="1" dirty="0">
                <a:solidFill>
                  <a:srgbClr val="FF0000"/>
                </a:solidFill>
              </a:rPr>
              <a:t>Dá-me um coração igual ao Teu</a:t>
            </a:r>
          </a:p>
          <a:p>
            <a:pPr algn="l"/>
            <a:r>
              <a:rPr lang="pt-BR" sz="1600" b="1" dirty="0">
                <a:solidFill>
                  <a:srgbClr val="FF0000"/>
                </a:solidFill>
              </a:rPr>
              <a:t>Meu mestre</a:t>
            </a:r>
          </a:p>
          <a:p>
            <a:pPr algn="l"/>
            <a:r>
              <a:rPr lang="pt-BR" sz="1600" b="1" dirty="0">
                <a:solidFill>
                  <a:srgbClr val="FF0000"/>
                </a:solidFill>
              </a:rPr>
              <a:t>Dá-me um coração igual ao Teu</a:t>
            </a:r>
          </a:p>
          <a:p>
            <a:pPr algn="l"/>
            <a:r>
              <a:rPr lang="pt-BR" sz="1600" b="1" dirty="0">
                <a:solidFill>
                  <a:srgbClr val="FF0000"/>
                </a:solidFill>
              </a:rPr>
              <a:t>Coração disposto a obedecer</a:t>
            </a:r>
          </a:p>
          <a:p>
            <a:pPr algn="l"/>
            <a:r>
              <a:rPr lang="pt-BR" sz="1600" b="1" dirty="0">
                <a:solidFill>
                  <a:srgbClr val="FF0000"/>
                </a:solidFill>
              </a:rPr>
              <a:t>Cumprir todo o Teu querer</a:t>
            </a:r>
          </a:p>
          <a:p>
            <a:pPr algn="l"/>
            <a:r>
              <a:rPr lang="pt-BR" sz="1600" b="1" dirty="0">
                <a:solidFill>
                  <a:srgbClr val="FF0000"/>
                </a:solidFill>
              </a:rPr>
              <a:t>Dá-me um coração igual ao Teu</a:t>
            </a:r>
          </a:p>
          <a:p>
            <a:pPr algn="l"/>
            <a:endParaRPr lang="pt-BR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Ensina-me amar o meu irmão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olhar com os Teus olhos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Perdoar com Teu perdão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Enche-me com Teu Espírito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Endireita os meus caminhos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Deus dá-me um novo coração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Coração igual ao teu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Coração Igual ao Teu </dc:title>
  <dc:creator>mary</dc:creator>
  <cp:lastModifiedBy>mary</cp:lastModifiedBy>
  <cp:revision>5</cp:revision>
  <dcterms:created xsi:type="dcterms:W3CDTF">2020-12-29T19:29:40Z</dcterms:created>
  <dcterms:modified xsi:type="dcterms:W3CDTF">2020-12-29T20:30:57Z</dcterms:modified>
</cp:coreProperties>
</file>