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88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D50E5-8160-409F-AA87-2353BDA1D320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449DD-58DA-424C-B051-0E54E565B7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깨진 그릇들.jpg"/>
          <p:cNvPicPr>
            <a:picLocks noChangeAspect="1"/>
          </p:cNvPicPr>
          <p:nvPr userDrawn="1"/>
        </p:nvPicPr>
        <p:blipFill>
          <a:blip r:embed="rId14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oken Vesse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6019800" cy="6019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All these pieces Broken and scattered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mercy gathered Mended and whole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Empty handed But not forsaken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I've been set free I've been set free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Amazing grace How sweet the sound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That saved a wretch like me I once was lost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But now I'm found Was blind but now I see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Oh I can see you now Oh I can see the love in Your eyes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Laying yourself down Raising up the broken to life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endParaRPr lang="en-US" sz="2000" b="1" dirty="0" smtClean="0">
              <a:solidFill>
                <a:srgbClr val="C0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take our failure You take our weakness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set Your treasure In jars of clay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take this heart, Lord I'll be Your vessel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world to see Your love in me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3429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Broken Vessels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Broken Vessels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Broken Vessels </dc:title>
  <dc:creator>user</dc:creator>
  <cp:lastModifiedBy>user</cp:lastModifiedBy>
  <cp:revision>3</cp:revision>
  <dcterms:created xsi:type="dcterms:W3CDTF">2016-10-28T08:45:42Z</dcterms:created>
  <dcterms:modified xsi:type="dcterms:W3CDTF">2016-10-28T08:51:53Z</dcterms:modified>
</cp:coreProperties>
</file>