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EA7A7-0792-47B8-8398-509AF87A60A8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235F-96AF-45F5-9899-A0C15A3647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"/>
            <a:ext cx="2895600" cy="4572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Abide With Me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5105400" cy="6096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Abide with me; fast falls the eventide;                                                                                                          The darkness deepens; Lord, with me abide;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When other helpers fail and comforts flee,                                                                                               Help of the helpless, oh,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Swift to its close ebbs out life’s little day;                                                                                               Earth’s joys grow dim, its glories pass away;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Change and decay in all around I see—                                                                                                           O Thou who </a:t>
            </a:r>
            <a:r>
              <a:rPr lang="en-US" sz="1600" b="1" dirty="0" err="1" smtClean="0">
                <a:solidFill>
                  <a:schemeClr val="tx1"/>
                </a:solidFill>
              </a:rPr>
              <a:t>changest</a:t>
            </a:r>
            <a:r>
              <a:rPr lang="en-US" sz="1600" b="1" dirty="0" smtClean="0">
                <a:solidFill>
                  <a:schemeClr val="tx1"/>
                </a:solidFill>
              </a:rPr>
              <a:t> not,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need Thy presence every passing hour;                                                                                                    What but Thy grace can foil the tempter’s </a:t>
            </a:r>
            <a:r>
              <a:rPr lang="en-US" sz="1600" b="1" dirty="0" err="1" smtClean="0">
                <a:solidFill>
                  <a:schemeClr val="tx1"/>
                </a:solidFill>
              </a:rPr>
              <a:t>pow’r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Who, like Thyself, my guide and stay can be?                                                                                           Through cloud and sunshine, Lord,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fear no foe, with Thee at hand to bless;                                                                                                        Ills have no weight, and tears no bitterness;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Where is death’s sting? Where, grave, thy victory?                                                                                               I triumph still, if Thou abide with me.</a:t>
            </a: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Hold Thou Thy cross before my closing eyes;                                                                                              Shine through the gloom and point me to the skies;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Heav’n’s</a:t>
            </a:r>
            <a:r>
              <a:rPr lang="en-US" sz="1600" b="1" dirty="0" smtClean="0">
                <a:solidFill>
                  <a:schemeClr val="tx1"/>
                </a:solidFill>
              </a:rPr>
              <a:t> morning breaks, and earth’s vain shadows flee;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life, in death, O Lord, abide with me.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Abide With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Abide With Me</dc:title>
  <dc:creator>user</dc:creator>
  <cp:lastModifiedBy>user</cp:lastModifiedBy>
  <cp:revision>7</cp:revision>
  <dcterms:created xsi:type="dcterms:W3CDTF">2016-10-06T07:12:04Z</dcterms:created>
  <dcterms:modified xsi:type="dcterms:W3CDTF">2016-10-06T08:03:21Z</dcterms:modified>
</cp:coreProperties>
</file>