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4C5E-CEA3-462D-9CBB-41795F6B0E43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2848-4BC8-42C5-9594-E3B3B7A484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4C5E-CEA3-462D-9CBB-41795F6B0E43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2848-4BC8-42C5-9594-E3B3B7A484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4C5E-CEA3-462D-9CBB-41795F6B0E43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2848-4BC8-42C5-9594-E3B3B7A484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4C5E-CEA3-462D-9CBB-41795F6B0E43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2848-4BC8-42C5-9594-E3B3B7A484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4C5E-CEA3-462D-9CBB-41795F6B0E43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2848-4BC8-42C5-9594-E3B3B7A484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4C5E-CEA3-462D-9CBB-41795F6B0E43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2848-4BC8-42C5-9594-E3B3B7A484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4C5E-CEA3-462D-9CBB-41795F6B0E43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2848-4BC8-42C5-9594-E3B3B7A484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4C5E-CEA3-462D-9CBB-41795F6B0E43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2848-4BC8-42C5-9594-E3B3B7A484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4C5E-CEA3-462D-9CBB-41795F6B0E43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2848-4BC8-42C5-9594-E3B3B7A484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4C5E-CEA3-462D-9CBB-41795F6B0E43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2848-4BC8-42C5-9594-E3B3B7A484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4C5E-CEA3-462D-9CBB-41795F6B0E43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F2848-4BC8-42C5-9594-E3B3B7A484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04C5E-CEA3-462D-9CBB-41795F6B0E43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F2848-4BC8-42C5-9594-E3B3B7A4845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Old Rugged Cross Made The Difference.jpg"/>
          <p:cNvPicPr>
            <a:picLocks noChangeAspect="1"/>
          </p:cNvPicPr>
          <p:nvPr userDrawn="1"/>
        </p:nvPicPr>
        <p:blipFill>
          <a:blip r:embed="rId13">
            <a:lum bright="32000"/>
          </a:blip>
          <a:stretch>
            <a:fillRect/>
          </a:stretch>
        </p:blipFill>
        <p:spPr>
          <a:xfrm>
            <a:off x="5671256" y="1752600"/>
            <a:ext cx="3472744" cy="3505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5257800" cy="762000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험한 십자가 능력 있네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24000"/>
            <a:ext cx="7467600" cy="4800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목적도 없이 나는 방황했네 소망도 없이 살았네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그때에 못자국난 그 손길 나에게 새 생명 주셨네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험한 십자가에 능력있네 거기서 나의 삶이 변했네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찬양하리 주 이름 영원히 주의 십자가 능력있네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나는 믿네 갈보리 언덕 십자가 나는 믿네 그 누가 뭐라 해도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이 세상 다 지나고 끝날이 와도 험한 십자가 붙들겠네 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/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나는 믿네 십자가에서 못 박힌 주 오늘도 새 삶을 주시네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날 새롭게 하셨네 나는 새 피조물 십자가 잡고 살아가리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험한 십자가 능력 있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험한 십자가 능력 있네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험한 십자가 능력 있네</dc:title>
  <dc:creator>user</dc:creator>
  <cp:lastModifiedBy>user</cp:lastModifiedBy>
  <cp:revision>9</cp:revision>
  <dcterms:created xsi:type="dcterms:W3CDTF">2016-09-30T02:31:00Z</dcterms:created>
  <dcterms:modified xsi:type="dcterms:W3CDTF">2016-09-30T03:48:49Z</dcterms:modified>
</cp:coreProperties>
</file>