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9F1F-2FFA-4255-AF6C-63BE84D92478}" type="datetimeFigureOut">
              <a:rPr lang="en-US" smtClean="0"/>
              <a:pPr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6C8D6-02E7-47EC-96DD-9540A84492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ive.jpg"/>
          <p:cNvPicPr>
            <a:picLocks noChangeAspect="1"/>
          </p:cNvPicPr>
          <p:nvPr userDrawn="1"/>
        </p:nvPicPr>
        <p:blipFill>
          <a:blip r:embed="rId15">
            <a:lum bright="3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5334000" cy="7620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할렐루야 살아계신 주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133600"/>
            <a:ext cx="5257800" cy="32766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할렐루야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살아계신 주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죽음 이기시고 무덤에서 일어난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살아계신 주님 영원히 계시네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그는 알파와 오메가 또 처음과 나중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죄악의 저주 끊고 완전한 자유 주셨네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부활하신 어린 양 영원히 계시네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할렐루야 살아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할렐루야 살아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할렐루야 살아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할렐루야 살아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할렐루야 살아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할렐루야 살아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할렐루야 살아계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할렐루야 살아계신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할렐루야 살아계신 주</dc:title>
  <dc:creator>user</dc:creator>
  <cp:lastModifiedBy>user</cp:lastModifiedBy>
  <cp:revision>5</cp:revision>
  <dcterms:created xsi:type="dcterms:W3CDTF">2016-09-04T02:42:27Z</dcterms:created>
  <dcterms:modified xsi:type="dcterms:W3CDTF">2016-09-05T03:20:43Z</dcterms:modified>
</cp:coreProperties>
</file>