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44C0-889A-425F-B5A4-C172A9065218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9252-6A62-4DD1-9B6F-080A4E3307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44C0-889A-425F-B5A4-C172A9065218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9252-6A62-4DD1-9B6F-080A4E3307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44C0-889A-425F-B5A4-C172A9065218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9252-6A62-4DD1-9B6F-080A4E3307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44C0-889A-425F-B5A4-C172A9065218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9252-6A62-4DD1-9B6F-080A4E3307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44C0-889A-425F-B5A4-C172A9065218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9252-6A62-4DD1-9B6F-080A4E3307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44C0-889A-425F-B5A4-C172A9065218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9252-6A62-4DD1-9B6F-080A4E3307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44C0-889A-425F-B5A4-C172A9065218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9252-6A62-4DD1-9B6F-080A4E3307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44C0-889A-425F-B5A4-C172A9065218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9252-6A62-4DD1-9B6F-080A4E3307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44C0-889A-425F-B5A4-C172A9065218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9252-6A62-4DD1-9B6F-080A4E3307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44C0-889A-425F-B5A4-C172A9065218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9252-6A62-4DD1-9B6F-080A4E3307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44C0-889A-425F-B5A4-C172A9065218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9252-6A62-4DD1-9B6F-080A4E3307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F44C0-889A-425F-B5A4-C172A9065218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D9252-6A62-4DD1-9B6F-080A4E3307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amb of God.jpg"/>
          <p:cNvPicPr>
            <a:picLocks noChangeAspect="1"/>
          </p:cNvPicPr>
          <p:nvPr userDrawn="1"/>
        </p:nvPicPr>
        <p:blipFill>
          <a:blip r:embed="rId13">
            <a:lum bright="38000"/>
          </a:blip>
          <a:stretch>
            <a:fillRect/>
          </a:stretch>
        </p:blipFill>
        <p:spPr>
          <a:xfrm>
            <a:off x="0" y="-1"/>
            <a:ext cx="9144000" cy="6916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8600"/>
            <a:ext cx="3048000" cy="68897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하나님 어린양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371600"/>
            <a:ext cx="7086600" cy="46482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하나님 어린양 독생자 예수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날 위해 죽으신 주님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 흘리신 그 보혈이 나의 죄를 정결케 하네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 영을 고치시네</a:t>
            </a: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송축하리라 화목케 하신주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나의 모든죄 깨끗케 하셨네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송축하리라 귀하신 어린양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모두 절하고 모두 외치리라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 어린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 어린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하나님 어린양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 어린양</dc:title>
  <dc:creator>user</dc:creator>
  <cp:lastModifiedBy>user</cp:lastModifiedBy>
  <cp:revision>6</cp:revision>
  <dcterms:created xsi:type="dcterms:W3CDTF">2016-09-10T02:29:45Z</dcterms:created>
  <dcterms:modified xsi:type="dcterms:W3CDTF">2016-09-10T03:25:34Z</dcterms:modified>
</cp:coreProperties>
</file>