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29AF2C-126E-4CC0-894C-9A21FA50CBAF}" type="datetimeFigureOut">
              <a:rPr lang="en-US" smtClean="0"/>
              <a:pPr/>
              <a:t>9/8/2016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72DAE-CE76-4A07-A687-FB7D1C77D3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eadfast love of the Lord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609600"/>
            <a:ext cx="5181600" cy="838200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주의 인자는 끝이 없고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514600"/>
            <a:ext cx="6400800" cy="1905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ko-KR" altLang="en-US" sz="2800" b="1" dirty="0">
                <a:solidFill>
                  <a:schemeClr val="tx1"/>
                </a:solidFill>
              </a:rPr>
              <a:t>주의 인자는 끝이 없고</a:t>
            </a:r>
            <a:br>
              <a:rPr lang="ko-KR" altLang="en-US" sz="2800" b="1" dirty="0">
                <a:solidFill>
                  <a:schemeClr val="tx1"/>
                </a:solidFill>
              </a:rPr>
            </a:br>
            <a:r>
              <a:rPr lang="ko-KR" altLang="en-US" sz="2800" b="1" dirty="0">
                <a:solidFill>
                  <a:schemeClr val="tx1"/>
                </a:solidFill>
              </a:rPr>
              <a:t>그의 자비는 무궁하며</a:t>
            </a:r>
            <a:br>
              <a:rPr lang="ko-KR" altLang="en-US" sz="2800" b="1" dirty="0">
                <a:solidFill>
                  <a:schemeClr val="tx1"/>
                </a:solidFill>
              </a:rPr>
            </a:br>
            <a:r>
              <a:rPr lang="ko-KR" altLang="en-US" sz="2800" b="1" dirty="0">
                <a:solidFill>
                  <a:schemeClr val="tx1"/>
                </a:solidFill>
              </a:rPr>
              <a:t>아침마다 새롭고 늘 새로우니</a:t>
            </a:r>
            <a:br>
              <a:rPr lang="ko-KR" altLang="en-US" sz="2800" b="1" dirty="0">
                <a:solidFill>
                  <a:schemeClr val="tx1"/>
                </a:solidFill>
              </a:rPr>
            </a:br>
            <a:r>
              <a:rPr lang="ko-KR" altLang="en-US" sz="2800" b="1" dirty="0">
                <a:solidFill>
                  <a:schemeClr val="tx1"/>
                </a:solidFill>
              </a:rPr>
              <a:t>주의 성실이 큼이라 성실하신 주님</a:t>
            </a:r>
            <a:br>
              <a:rPr lang="ko-KR" altLang="en-US" sz="2800" b="1" dirty="0">
                <a:solidFill>
                  <a:schemeClr val="tx1"/>
                </a:solidFill>
              </a:rPr>
            </a:b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의 인자는 끝이 없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주의 인자는 끝이 없고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 나의 자비로운 주여</dc:title>
  <dc:creator>user</dc:creator>
  <cp:lastModifiedBy>user</cp:lastModifiedBy>
  <cp:revision>8</cp:revision>
  <dcterms:created xsi:type="dcterms:W3CDTF">2016-09-08T02:23:44Z</dcterms:created>
  <dcterms:modified xsi:type="dcterms:W3CDTF">2016-09-08T14:35:23Z</dcterms:modified>
</cp:coreProperties>
</file>