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DC869-8E1A-4E05-9F9E-EDD898AAB0B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D87C-D70A-4654-84B5-AD7C427328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Bring The Sacrifice Of Praise.jpg"/>
          <p:cNvPicPr>
            <a:picLocks noChangeAspect="1"/>
          </p:cNvPicPr>
          <p:nvPr userDrawn="1"/>
        </p:nvPicPr>
        <p:blipFill>
          <a:blip r:embed="rId13">
            <a:lum bright="6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91000" cy="6857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주의 이름 안에서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5867400" cy="60960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주의 이름안에서 주의 성소로 가네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영광스러운 이곳에 우리 기쁘게 왔네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거룩한 보좌 앞에서 따뜻함을 느끼네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우리마음 경배하며 찬양의 제사드리네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찬양의 제사드리며 성소로 들어갑니다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.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찬양의 제사드리며 성소로 들어갑니다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.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우리 모두 주님께 감사의 제사를 드리세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우리 모두 주님께 기쁨의 제사 드리네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말씀 주시고 우리 감사 드리네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날개 그늘 밑우리 피난처되네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길을 따르며 우리 주께 순종해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모든 상황속에서도 찬양의 제사드리네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이름 안에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이름 안에서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이름 안에서</dc:title>
  <dc:creator>user</dc:creator>
  <cp:lastModifiedBy>user</cp:lastModifiedBy>
  <cp:revision>8</cp:revision>
  <dcterms:created xsi:type="dcterms:W3CDTF">2016-09-23T04:25:46Z</dcterms:created>
  <dcterms:modified xsi:type="dcterms:W3CDTF">2016-09-23T16:00:45Z</dcterms:modified>
</cp:coreProperties>
</file>