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37CC4-AEB1-4FDB-9F2D-461EB2314A0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6C4F6-8BFB-4395-92CC-D17B5CCA0B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lessed Be The Name Of The Lord.jpg"/>
          <p:cNvPicPr>
            <a:picLocks noChangeAspect="1"/>
          </p:cNvPicPr>
          <p:nvPr userDrawn="1"/>
        </p:nvPicPr>
        <p:blipFill>
          <a:blip r:embed="rId13">
            <a:lum bright="53000"/>
          </a:blip>
          <a:stretch>
            <a:fillRect/>
          </a:stretch>
        </p:blipFill>
        <p:spPr>
          <a:xfrm>
            <a:off x="0" y="0"/>
            <a:ext cx="9144000" cy="5105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724400" cy="7620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주의 이름 송축하리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200400"/>
            <a:ext cx="6781800" cy="3657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주의 이름 송축하리 주의 이름 송축하리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지존하신 주의 이름 찬양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x2</a:t>
            </a: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거룩하신 주의 이름 거룩하신 주의 이름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거룩하신 주의 이름 찬양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x2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영광스런 주의 이름 영광스런 주의 이름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영광스런 주의 이름 찬양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x2</a:t>
            </a: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en-US" altLang="ko-KR" sz="2400" b="1" dirty="0" smtClean="0">
                <a:solidFill>
                  <a:srgbClr val="FF0000"/>
                </a:solidFill>
              </a:rPr>
              <a:t>  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주님의 이름은 강한 성루 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 그곳에 달려간 자 안전하리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x2</a:t>
            </a:r>
            <a:endParaRPr lang="en-US" altLang="ko-KR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이름송축하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이름 송축하리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주의이름송축하리</dc:title>
  <dc:creator>user</dc:creator>
  <cp:lastModifiedBy>user</cp:lastModifiedBy>
  <cp:revision>5</cp:revision>
  <dcterms:created xsi:type="dcterms:W3CDTF">2016-09-22T12:05:34Z</dcterms:created>
  <dcterms:modified xsi:type="dcterms:W3CDTF">2016-09-22T22:26:28Z</dcterms:modified>
</cp:coreProperties>
</file>