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A6B3E-1D70-4A10-9130-E1DFB895DAD6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201BA-C1F0-46E8-A78A-8B4449F5D8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re could I go from Your Spirit.jpg"/>
          <p:cNvPicPr>
            <a:picLocks noChangeAspect="1"/>
          </p:cNvPicPr>
          <p:nvPr userDrawn="1"/>
        </p:nvPicPr>
        <p:blipFill>
          <a:blip r:embed="rId13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91000" cy="6095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주의 신을 내가 떠나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33600"/>
            <a:ext cx="5867400" cy="3962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신을 내가 떠나 어디로 피하리까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모든 것 아시오니 어디로 다니리까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내가 새벽 날개치며 저 바다 끝에 거해도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어둠도 숨기지 못하리라 주님의 손이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인도해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주님은 내 모든 것을 지으신 분이시니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주님의 위대하심을 내가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고백하리라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신을 내가 떠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신을 내가 떠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신을 내가 떠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신을 내가 떠나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신을 내가 떠나</dc:title>
  <dc:creator>user</dc:creator>
  <cp:lastModifiedBy>user</cp:lastModifiedBy>
  <cp:revision>8</cp:revision>
  <dcterms:created xsi:type="dcterms:W3CDTF">2016-09-21T02:02:59Z</dcterms:created>
  <dcterms:modified xsi:type="dcterms:W3CDTF">2016-09-21T05:20:25Z</dcterms:modified>
</cp:coreProperties>
</file>