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60882-8BBA-4E10-8C35-141B0658EF7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45252-F07A-422B-8797-07068B5CBA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I look into your Holiness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거룩하심을 생각할때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334000" cy="84137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주의 거룩하심을 생각할때에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7391400" cy="57150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주의 거룩하심 생각할 때 주의 크신 사랑 느낄때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영광의 빛 나의 생활 비춰 주실때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주가 주신 기쁨 맛볼 때에 주의 사랑속에 나 잠길때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영광의 빛 나의 생활 비춰주실 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경배하리 경배하리 나사는 동안 주께 경배해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경배하리 경배하리 나사는 동안 주께 경배해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찬양하리 찬양하리 나사는 동안 주께 찬양해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찬양하리 찬양하리 나사는 동안 주께 찬양해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주섬기리 주섬기리 나사는 동안 주만 섬기리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주섬기리 주섬기리 나사는 동안 주만 섬기리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거룩하심을 생각할때에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거룩하심을 생각할때에</dc:title>
  <dc:creator>user</dc:creator>
  <cp:lastModifiedBy>user</cp:lastModifiedBy>
  <cp:revision>8</cp:revision>
  <dcterms:created xsi:type="dcterms:W3CDTF">2016-09-12T11:55:33Z</dcterms:created>
  <dcterms:modified xsi:type="dcterms:W3CDTF">2016-10-17T15:11:24Z</dcterms:modified>
</cp:coreProperties>
</file>