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558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5C24B-C26B-4019-8A79-13C8E9AAF152}" type="datetimeFigureOut">
              <a:rPr lang="ko-KR" altLang="en-US" smtClean="0"/>
              <a:pPr/>
              <a:t>2018-04-19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E08270-230B-42A8-8756-CF0FB13426B4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6" descr="Lord, I need You.jpg"/>
          <p:cNvPicPr>
            <a:picLocks noChangeAspect="1"/>
          </p:cNvPicPr>
          <p:nvPr userDrawn="1"/>
        </p:nvPicPr>
        <p:blipFill>
          <a:blip r:embed="rId14" cstate="print">
            <a:lum bright="47000"/>
          </a:blip>
          <a:stretch>
            <a:fillRect/>
          </a:stretch>
        </p:blipFill>
        <p:spPr>
          <a:xfrm>
            <a:off x="0" y="0"/>
            <a:ext cx="9144000" cy="694296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님만이 필요해요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title"/>
          </p:nvPr>
        </p:nvSpPr>
        <p:spPr>
          <a:xfrm>
            <a:off x="2627784" y="0"/>
            <a:ext cx="3888432" cy="54868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주님만이 필요해요 </a:t>
            </a:r>
            <a:endParaRPr lang="ko-KR" altLang="en-US" sz="3200" b="1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2771800" y="548680"/>
            <a:ext cx="2880320" cy="60722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r>
              <a:rPr lang="ko-KR" altLang="en-US" sz="1600" b="1" dirty="0" smtClean="0"/>
              <a:t>주 앞에 고백해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엎드려 경배하네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내 삶을 인도하신              </a:t>
            </a:r>
            <a:r>
              <a:rPr lang="ko-KR" altLang="en-US" sz="1600" b="1" dirty="0" smtClean="0"/>
              <a:t>주 없이 난 살 수 없네 </a:t>
            </a:r>
            <a:br>
              <a:rPr lang="ko-KR" altLang="en-US" sz="1600" b="1" dirty="0" smtClean="0"/>
            </a:br>
            <a:endParaRPr lang="en-US" altLang="ko-KR" sz="1600" b="1" dirty="0" smtClean="0"/>
          </a:p>
          <a:p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주님만이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필요해요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r>
              <a:rPr lang="ko-KR" altLang="en-US" sz="1600" b="1" dirty="0" smtClean="0">
                <a:solidFill>
                  <a:srgbClr val="FF0000"/>
                </a:solidFill>
              </a:rPr>
              <a:t>모든 순간마다 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                   주 내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방패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,</a:t>
            </a:r>
            <a:r>
              <a:rPr lang="ko-KR" altLang="en-US" sz="1600" b="1" dirty="0" smtClean="0">
                <a:solidFill>
                  <a:srgbClr val="FF0000"/>
                </a:solidFill>
              </a:rPr>
              <a:t> 주 내 공의</a:t>
            </a:r>
            <a:br>
              <a:rPr lang="ko-KR" altLang="en-US" sz="1600" b="1" dirty="0" smtClean="0">
                <a:solidFill>
                  <a:srgbClr val="FF0000"/>
                </a:solidFill>
              </a:rPr>
            </a:br>
            <a:r>
              <a:rPr lang="ko-KR" altLang="en-US" sz="1600" b="1" dirty="0" smtClean="0">
                <a:solidFill>
                  <a:srgbClr val="FF0000"/>
                </a:solidFill>
              </a:rPr>
              <a:t>오 주 나의 모든 것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endParaRPr lang="en-US" altLang="ko-KR" sz="1600" b="1" dirty="0" smtClean="0"/>
          </a:p>
          <a:p>
            <a:r>
              <a:rPr lang="ko-KR" altLang="en-US" sz="1600" b="1" dirty="0" smtClean="0"/>
              <a:t>죄악 속에 방황할 때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주의 은혜 </a:t>
            </a:r>
            <a:r>
              <a:rPr lang="ko-KR" altLang="en-US" sz="1600" b="1" dirty="0" smtClean="0"/>
              <a:t>흘러 넘쳐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내 영혼 자유하네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거룩한 주님 앞에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내 영혼 자유하네 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거룩한 주님 앞에 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en-US" altLang="ko-KR" sz="1600" b="1" dirty="0" smtClean="0"/>
              <a:t>Bridge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세상 유혹 찾아올 때             주 날 일으키시네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견딜 수 없을 때 </a:t>
            </a:r>
            <a:r>
              <a:rPr lang="ko-KR" altLang="en-US" sz="1600" b="1" dirty="0" smtClean="0"/>
              <a:t> 주 의지해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예수 나의 참 소망 </a:t>
            </a:r>
            <a:r>
              <a:rPr lang="ko-KR" altLang="en-US" sz="1600" b="1" dirty="0" smtClean="0"/>
              <a:t/>
            </a:r>
            <a:br>
              <a:rPr lang="ko-KR" altLang="en-US" sz="1600" b="1" dirty="0" smtClean="0"/>
            </a:br>
            <a:r>
              <a:rPr lang="ko-KR" altLang="en-US" sz="1600" b="1" dirty="0" smtClean="0"/>
              <a:t>견딜 </a:t>
            </a:r>
            <a:r>
              <a:rPr lang="ko-KR" altLang="en-US" sz="1600" b="1" dirty="0" smtClean="0"/>
              <a:t>수 없을 때  주 의지해</a:t>
            </a:r>
            <a:br>
              <a:rPr lang="ko-KR" altLang="en-US" sz="1600" b="1" dirty="0" smtClean="0"/>
            </a:br>
            <a:r>
              <a:rPr lang="ko-KR" altLang="en-US" sz="1600" b="1" dirty="0" smtClean="0"/>
              <a:t>예수 나의 참 소망 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5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주님만이 필요해요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Lord, I need You</dc:title>
  <dc:creator>현빈</dc:creator>
  <cp:lastModifiedBy>mary</cp:lastModifiedBy>
  <cp:revision>30</cp:revision>
  <dcterms:created xsi:type="dcterms:W3CDTF">2015-11-01T04:36:34Z</dcterms:created>
  <dcterms:modified xsi:type="dcterms:W3CDTF">2018-04-19T17:41:02Z</dcterms:modified>
</cp:coreProperties>
</file>